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402" r:id="rId2"/>
    <p:sldId id="267" r:id="rId3"/>
    <p:sldId id="272" r:id="rId4"/>
    <p:sldId id="415" r:id="rId5"/>
    <p:sldId id="416" r:id="rId6"/>
    <p:sldId id="407" r:id="rId7"/>
    <p:sldId id="411" r:id="rId8"/>
    <p:sldId id="413" r:id="rId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3FB5E3-5854-452B-8312-B352B76FF608}" type="datetimeFigureOut">
              <a:rPr lang="fr-FR" smtClean="0"/>
              <a:t>28/09/2023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3EFD84-CA40-4E00-9521-A8B46CE251C9}" type="slidenum">
              <a:rPr lang="fr-FR" smtClean="0"/>
              <a:t>‹N°›</a:t>
            </a:fld>
            <a:endParaRPr lang="fr-FR"/>
          </a:p>
        </p:txBody>
      </p:sp>
    </p:spTree>
    <p:extLst>
      <p:ext uri="{BB962C8B-B14F-4D97-AF65-F5344CB8AC3E}">
        <p14:creationId xmlns:p14="http://schemas.microsoft.com/office/powerpoint/2010/main" val="3499635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Espace réservé des commentaires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auto" hangingPunct="1">
              <a:spcBef>
                <a:spcPct val="0"/>
              </a:spcBef>
              <a:spcAft>
                <a:spcPts val="0"/>
              </a:spcAft>
              <a:defRPr/>
            </a:pPr>
            <a:endParaRPr lang="fr-FR" altLang="fr-FR" dirty="0"/>
          </a:p>
        </p:txBody>
      </p:sp>
      <p:sp>
        <p:nvSpPr>
          <p:cNvPr id="1229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1760810-C868-4387-8B72-2B546A4AD086}" type="slidenum">
              <a:rPr lang="fr-FR" altLang="fr-FR" smtClean="0"/>
              <a:pPr/>
              <a:t>2</a:t>
            </a:fld>
            <a:endParaRPr lang="fr-FR" altLang="fr-FR"/>
          </a:p>
        </p:txBody>
      </p:sp>
    </p:spTree>
    <p:extLst>
      <p:ext uri="{BB962C8B-B14F-4D97-AF65-F5344CB8AC3E}">
        <p14:creationId xmlns:p14="http://schemas.microsoft.com/office/powerpoint/2010/main" val="4169335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Espace réservé des commentaires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auto" hangingPunct="1">
              <a:spcBef>
                <a:spcPct val="0"/>
              </a:spcBef>
              <a:spcAft>
                <a:spcPts val="0"/>
              </a:spcAft>
              <a:defRPr/>
            </a:pPr>
            <a:endParaRPr lang="fr-FR" altLang="fr-FR" dirty="0"/>
          </a:p>
        </p:txBody>
      </p:sp>
      <p:sp>
        <p:nvSpPr>
          <p:cNvPr id="1229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1760810-C868-4387-8B72-2B546A4AD086}" type="slidenum">
              <a:rPr lang="fr-FR" altLang="fr-FR" smtClean="0"/>
              <a:pPr/>
              <a:t>3</a:t>
            </a:fld>
            <a:endParaRPr lang="fr-FR" altLang="fr-FR"/>
          </a:p>
        </p:txBody>
      </p:sp>
    </p:spTree>
    <p:extLst>
      <p:ext uri="{BB962C8B-B14F-4D97-AF65-F5344CB8AC3E}">
        <p14:creationId xmlns:p14="http://schemas.microsoft.com/office/powerpoint/2010/main" val="2776582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Espace réservé des commentaires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auto" hangingPunct="1">
              <a:spcBef>
                <a:spcPct val="0"/>
              </a:spcBef>
              <a:spcAft>
                <a:spcPts val="0"/>
              </a:spcAft>
              <a:defRPr/>
            </a:pPr>
            <a:endParaRPr lang="fr-FR" altLang="fr-FR" dirty="0"/>
          </a:p>
        </p:txBody>
      </p:sp>
      <p:sp>
        <p:nvSpPr>
          <p:cNvPr id="1229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1760810-C868-4387-8B72-2B546A4AD086}" type="slidenum">
              <a:rPr lang="fr-FR" altLang="fr-FR" smtClean="0"/>
              <a:pPr/>
              <a:t>4</a:t>
            </a:fld>
            <a:endParaRPr lang="fr-FR" altLang="fr-FR"/>
          </a:p>
        </p:txBody>
      </p:sp>
    </p:spTree>
    <p:extLst>
      <p:ext uri="{BB962C8B-B14F-4D97-AF65-F5344CB8AC3E}">
        <p14:creationId xmlns:p14="http://schemas.microsoft.com/office/powerpoint/2010/main" val="3307023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Espace réservé des commentaires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auto" hangingPunct="1">
              <a:spcBef>
                <a:spcPct val="0"/>
              </a:spcBef>
              <a:spcAft>
                <a:spcPts val="0"/>
              </a:spcAft>
              <a:defRPr/>
            </a:pPr>
            <a:endParaRPr lang="fr-FR" altLang="fr-FR" dirty="0"/>
          </a:p>
        </p:txBody>
      </p:sp>
      <p:sp>
        <p:nvSpPr>
          <p:cNvPr id="1229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1760810-C868-4387-8B72-2B546A4AD086}" type="slidenum">
              <a:rPr lang="fr-FR" altLang="fr-FR" smtClean="0"/>
              <a:pPr/>
              <a:t>5</a:t>
            </a:fld>
            <a:endParaRPr lang="fr-FR" altLang="fr-FR"/>
          </a:p>
        </p:txBody>
      </p:sp>
    </p:spTree>
    <p:extLst>
      <p:ext uri="{BB962C8B-B14F-4D97-AF65-F5344CB8AC3E}">
        <p14:creationId xmlns:p14="http://schemas.microsoft.com/office/powerpoint/2010/main" val="2566995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Espace réservé des commentaires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auto" hangingPunct="1">
              <a:spcBef>
                <a:spcPct val="0"/>
              </a:spcBef>
              <a:spcAft>
                <a:spcPts val="0"/>
              </a:spcAft>
              <a:defRPr/>
            </a:pPr>
            <a:endParaRPr lang="fr-FR" altLang="fr-FR" dirty="0"/>
          </a:p>
        </p:txBody>
      </p:sp>
      <p:sp>
        <p:nvSpPr>
          <p:cNvPr id="1229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1760810-C868-4387-8B72-2B546A4AD086}" type="slidenum">
              <a:rPr lang="fr-FR" altLang="fr-FR" smtClean="0"/>
              <a:pPr/>
              <a:t>6</a:t>
            </a:fld>
            <a:endParaRPr lang="fr-FR" altLang="fr-FR"/>
          </a:p>
        </p:txBody>
      </p:sp>
    </p:spTree>
    <p:extLst>
      <p:ext uri="{BB962C8B-B14F-4D97-AF65-F5344CB8AC3E}">
        <p14:creationId xmlns:p14="http://schemas.microsoft.com/office/powerpoint/2010/main" val="1514584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Espace réservé des commentaires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auto" hangingPunct="1">
              <a:spcBef>
                <a:spcPct val="0"/>
              </a:spcBef>
              <a:spcAft>
                <a:spcPts val="0"/>
              </a:spcAft>
              <a:defRPr/>
            </a:pPr>
            <a:endParaRPr lang="fr-FR" altLang="fr-FR" dirty="0"/>
          </a:p>
        </p:txBody>
      </p:sp>
      <p:sp>
        <p:nvSpPr>
          <p:cNvPr id="1229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1760810-C868-4387-8B72-2B546A4AD086}" type="slidenum">
              <a:rPr lang="fr-FR" altLang="fr-FR" smtClean="0"/>
              <a:pPr/>
              <a:t>7</a:t>
            </a:fld>
            <a:endParaRPr lang="fr-FR" altLang="fr-FR"/>
          </a:p>
        </p:txBody>
      </p:sp>
    </p:spTree>
    <p:extLst>
      <p:ext uri="{BB962C8B-B14F-4D97-AF65-F5344CB8AC3E}">
        <p14:creationId xmlns:p14="http://schemas.microsoft.com/office/powerpoint/2010/main" val="1860950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FE8816-2317-4B53-81EE-1EE9C1A0023D}"/>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F7AD4C0D-57AC-451D-BD06-54FFE338CD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97A93B74-71FB-4E21-A11A-D497422D300D}"/>
              </a:ext>
            </a:extLst>
          </p:cNvPr>
          <p:cNvSpPr>
            <a:spLocks noGrp="1"/>
          </p:cNvSpPr>
          <p:nvPr>
            <p:ph type="dt" sz="half" idx="10"/>
          </p:nvPr>
        </p:nvSpPr>
        <p:spPr/>
        <p:txBody>
          <a:bodyPr/>
          <a:lstStyle/>
          <a:p>
            <a:fld id="{0CB717ED-1710-4EDB-8AE9-08428017EA65}" type="datetimeFigureOut">
              <a:rPr lang="fr-FR" smtClean="0"/>
              <a:t>28/09/2023</a:t>
            </a:fld>
            <a:endParaRPr lang="fr-FR"/>
          </a:p>
        </p:txBody>
      </p:sp>
      <p:sp>
        <p:nvSpPr>
          <p:cNvPr id="5" name="Espace réservé du pied de page 4">
            <a:extLst>
              <a:ext uri="{FF2B5EF4-FFF2-40B4-BE49-F238E27FC236}">
                <a16:creationId xmlns:a16="http://schemas.microsoft.com/office/drawing/2014/main" id="{64A88BC9-2C45-4458-AFDD-A9321660AA9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B6E5823-FCC8-4F52-9EEB-BAEBE5E019C6}"/>
              </a:ext>
            </a:extLst>
          </p:cNvPr>
          <p:cNvSpPr>
            <a:spLocks noGrp="1"/>
          </p:cNvSpPr>
          <p:nvPr>
            <p:ph type="sldNum" sz="quarter" idx="12"/>
          </p:nvPr>
        </p:nvSpPr>
        <p:spPr/>
        <p:txBody>
          <a:bodyPr/>
          <a:lstStyle/>
          <a:p>
            <a:fld id="{7B0E8D4D-4F5B-4690-97FE-7CB6A5472DAB}" type="slidenum">
              <a:rPr lang="fr-FR" smtClean="0"/>
              <a:t>‹N°›</a:t>
            </a:fld>
            <a:endParaRPr lang="fr-FR"/>
          </a:p>
        </p:txBody>
      </p:sp>
    </p:spTree>
    <p:extLst>
      <p:ext uri="{BB962C8B-B14F-4D97-AF65-F5344CB8AC3E}">
        <p14:creationId xmlns:p14="http://schemas.microsoft.com/office/powerpoint/2010/main" val="713492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93A7A4-B6BC-434A-8450-68ADED89D76B}"/>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5C2F2FD3-602D-4B2B-8E29-C1F53B9F97AB}"/>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1B77CB4-247C-4DC0-A1B2-AB2B69F23AF2}"/>
              </a:ext>
            </a:extLst>
          </p:cNvPr>
          <p:cNvSpPr>
            <a:spLocks noGrp="1"/>
          </p:cNvSpPr>
          <p:nvPr>
            <p:ph type="dt" sz="half" idx="10"/>
          </p:nvPr>
        </p:nvSpPr>
        <p:spPr/>
        <p:txBody>
          <a:bodyPr/>
          <a:lstStyle/>
          <a:p>
            <a:fld id="{0CB717ED-1710-4EDB-8AE9-08428017EA65}" type="datetimeFigureOut">
              <a:rPr lang="fr-FR" smtClean="0"/>
              <a:t>28/09/2023</a:t>
            </a:fld>
            <a:endParaRPr lang="fr-FR"/>
          </a:p>
        </p:txBody>
      </p:sp>
      <p:sp>
        <p:nvSpPr>
          <p:cNvPr id="5" name="Espace réservé du pied de page 4">
            <a:extLst>
              <a:ext uri="{FF2B5EF4-FFF2-40B4-BE49-F238E27FC236}">
                <a16:creationId xmlns:a16="http://schemas.microsoft.com/office/drawing/2014/main" id="{9E785CB5-8DE6-4D78-AD0E-209719E3850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54B9AF2-4107-4042-8F7C-C68417CB7853}"/>
              </a:ext>
            </a:extLst>
          </p:cNvPr>
          <p:cNvSpPr>
            <a:spLocks noGrp="1"/>
          </p:cNvSpPr>
          <p:nvPr>
            <p:ph type="sldNum" sz="quarter" idx="12"/>
          </p:nvPr>
        </p:nvSpPr>
        <p:spPr/>
        <p:txBody>
          <a:bodyPr/>
          <a:lstStyle/>
          <a:p>
            <a:fld id="{7B0E8D4D-4F5B-4690-97FE-7CB6A5472DAB}" type="slidenum">
              <a:rPr lang="fr-FR" smtClean="0"/>
              <a:t>‹N°›</a:t>
            </a:fld>
            <a:endParaRPr lang="fr-FR"/>
          </a:p>
        </p:txBody>
      </p:sp>
    </p:spTree>
    <p:extLst>
      <p:ext uri="{BB962C8B-B14F-4D97-AF65-F5344CB8AC3E}">
        <p14:creationId xmlns:p14="http://schemas.microsoft.com/office/powerpoint/2010/main" val="301030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8CED4CF1-6DA1-44BC-8B10-8B574FB4CFE6}"/>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C9F3C1FA-431A-45FD-AA31-B63B0343D186}"/>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7768FCC-2247-4300-B202-80194BCCDBD7}"/>
              </a:ext>
            </a:extLst>
          </p:cNvPr>
          <p:cNvSpPr>
            <a:spLocks noGrp="1"/>
          </p:cNvSpPr>
          <p:nvPr>
            <p:ph type="dt" sz="half" idx="10"/>
          </p:nvPr>
        </p:nvSpPr>
        <p:spPr/>
        <p:txBody>
          <a:bodyPr/>
          <a:lstStyle/>
          <a:p>
            <a:fld id="{0CB717ED-1710-4EDB-8AE9-08428017EA65}" type="datetimeFigureOut">
              <a:rPr lang="fr-FR" smtClean="0"/>
              <a:t>28/09/2023</a:t>
            </a:fld>
            <a:endParaRPr lang="fr-FR"/>
          </a:p>
        </p:txBody>
      </p:sp>
      <p:sp>
        <p:nvSpPr>
          <p:cNvPr id="5" name="Espace réservé du pied de page 4">
            <a:extLst>
              <a:ext uri="{FF2B5EF4-FFF2-40B4-BE49-F238E27FC236}">
                <a16:creationId xmlns:a16="http://schemas.microsoft.com/office/drawing/2014/main" id="{01B79139-276F-4FD4-AA08-F674CF7B0B7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C0FAC82-270B-4231-B3DC-9CC08818C0E8}"/>
              </a:ext>
            </a:extLst>
          </p:cNvPr>
          <p:cNvSpPr>
            <a:spLocks noGrp="1"/>
          </p:cNvSpPr>
          <p:nvPr>
            <p:ph type="sldNum" sz="quarter" idx="12"/>
          </p:nvPr>
        </p:nvSpPr>
        <p:spPr/>
        <p:txBody>
          <a:bodyPr/>
          <a:lstStyle/>
          <a:p>
            <a:fld id="{7B0E8D4D-4F5B-4690-97FE-7CB6A5472DAB}" type="slidenum">
              <a:rPr lang="fr-FR" smtClean="0"/>
              <a:t>‹N°›</a:t>
            </a:fld>
            <a:endParaRPr lang="fr-FR"/>
          </a:p>
        </p:txBody>
      </p:sp>
    </p:spTree>
    <p:extLst>
      <p:ext uri="{BB962C8B-B14F-4D97-AF65-F5344CB8AC3E}">
        <p14:creationId xmlns:p14="http://schemas.microsoft.com/office/powerpoint/2010/main" val="41291804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9/28/2023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4259311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0CEF7B-3150-417B-8B30-69EF8812A06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DB7146A-F83A-4C8D-AD08-AC31AAEFC48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EBE29B2-C0E3-4ADF-A8B1-EF1959619026}"/>
              </a:ext>
            </a:extLst>
          </p:cNvPr>
          <p:cNvSpPr>
            <a:spLocks noGrp="1"/>
          </p:cNvSpPr>
          <p:nvPr>
            <p:ph type="dt" sz="half" idx="10"/>
          </p:nvPr>
        </p:nvSpPr>
        <p:spPr/>
        <p:txBody>
          <a:bodyPr/>
          <a:lstStyle/>
          <a:p>
            <a:fld id="{0CB717ED-1710-4EDB-8AE9-08428017EA65}" type="datetimeFigureOut">
              <a:rPr lang="fr-FR" smtClean="0"/>
              <a:t>28/09/2023</a:t>
            </a:fld>
            <a:endParaRPr lang="fr-FR"/>
          </a:p>
        </p:txBody>
      </p:sp>
      <p:sp>
        <p:nvSpPr>
          <p:cNvPr id="5" name="Espace réservé du pied de page 4">
            <a:extLst>
              <a:ext uri="{FF2B5EF4-FFF2-40B4-BE49-F238E27FC236}">
                <a16:creationId xmlns:a16="http://schemas.microsoft.com/office/drawing/2014/main" id="{3C64A329-10C3-439B-8F10-76CE3C2FCC4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1C4FCC6-EE7E-4EE5-A391-F58176CEF933}"/>
              </a:ext>
            </a:extLst>
          </p:cNvPr>
          <p:cNvSpPr>
            <a:spLocks noGrp="1"/>
          </p:cNvSpPr>
          <p:nvPr>
            <p:ph type="sldNum" sz="quarter" idx="12"/>
          </p:nvPr>
        </p:nvSpPr>
        <p:spPr/>
        <p:txBody>
          <a:bodyPr/>
          <a:lstStyle/>
          <a:p>
            <a:fld id="{7B0E8D4D-4F5B-4690-97FE-7CB6A5472DAB}" type="slidenum">
              <a:rPr lang="fr-FR" smtClean="0"/>
              <a:t>‹N°›</a:t>
            </a:fld>
            <a:endParaRPr lang="fr-FR"/>
          </a:p>
        </p:txBody>
      </p:sp>
    </p:spTree>
    <p:extLst>
      <p:ext uri="{BB962C8B-B14F-4D97-AF65-F5344CB8AC3E}">
        <p14:creationId xmlns:p14="http://schemas.microsoft.com/office/powerpoint/2010/main" val="3019728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F9300D-5D95-40E0-A836-8EC114E03574}"/>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9FE1EFB2-E9D1-43A1-B772-E6E2B98AFB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5351D9E0-4320-4850-8C4E-4956690E3695}"/>
              </a:ext>
            </a:extLst>
          </p:cNvPr>
          <p:cNvSpPr>
            <a:spLocks noGrp="1"/>
          </p:cNvSpPr>
          <p:nvPr>
            <p:ph type="dt" sz="half" idx="10"/>
          </p:nvPr>
        </p:nvSpPr>
        <p:spPr/>
        <p:txBody>
          <a:bodyPr/>
          <a:lstStyle/>
          <a:p>
            <a:fld id="{0CB717ED-1710-4EDB-8AE9-08428017EA65}" type="datetimeFigureOut">
              <a:rPr lang="fr-FR" smtClean="0"/>
              <a:t>28/09/2023</a:t>
            </a:fld>
            <a:endParaRPr lang="fr-FR"/>
          </a:p>
        </p:txBody>
      </p:sp>
      <p:sp>
        <p:nvSpPr>
          <p:cNvPr id="5" name="Espace réservé du pied de page 4">
            <a:extLst>
              <a:ext uri="{FF2B5EF4-FFF2-40B4-BE49-F238E27FC236}">
                <a16:creationId xmlns:a16="http://schemas.microsoft.com/office/drawing/2014/main" id="{9B42D323-C1F5-4E33-8E23-8569D9B7572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E8C6EC4-ABBB-4725-A01D-59392AED3A3B}"/>
              </a:ext>
            </a:extLst>
          </p:cNvPr>
          <p:cNvSpPr>
            <a:spLocks noGrp="1"/>
          </p:cNvSpPr>
          <p:nvPr>
            <p:ph type="sldNum" sz="quarter" idx="12"/>
          </p:nvPr>
        </p:nvSpPr>
        <p:spPr/>
        <p:txBody>
          <a:bodyPr/>
          <a:lstStyle/>
          <a:p>
            <a:fld id="{7B0E8D4D-4F5B-4690-97FE-7CB6A5472DAB}" type="slidenum">
              <a:rPr lang="fr-FR" smtClean="0"/>
              <a:t>‹N°›</a:t>
            </a:fld>
            <a:endParaRPr lang="fr-FR"/>
          </a:p>
        </p:txBody>
      </p:sp>
    </p:spTree>
    <p:extLst>
      <p:ext uri="{BB962C8B-B14F-4D97-AF65-F5344CB8AC3E}">
        <p14:creationId xmlns:p14="http://schemas.microsoft.com/office/powerpoint/2010/main" val="1407246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D28A23-75CE-479A-AEE6-54A2A97F627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CC98BCB-AC1C-46FC-83B3-D20DE40A510A}"/>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826720A5-0D52-4233-8D44-5DB59E0942B2}"/>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1A838FA4-01CC-45ED-AA92-1F14D343F1C8}"/>
              </a:ext>
            </a:extLst>
          </p:cNvPr>
          <p:cNvSpPr>
            <a:spLocks noGrp="1"/>
          </p:cNvSpPr>
          <p:nvPr>
            <p:ph type="dt" sz="half" idx="10"/>
          </p:nvPr>
        </p:nvSpPr>
        <p:spPr/>
        <p:txBody>
          <a:bodyPr/>
          <a:lstStyle/>
          <a:p>
            <a:fld id="{0CB717ED-1710-4EDB-8AE9-08428017EA65}" type="datetimeFigureOut">
              <a:rPr lang="fr-FR" smtClean="0"/>
              <a:t>28/09/2023</a:t>
            </a:fld>
            <a:endParaRPr lang="fr-FR"/>
          </a:p>
        </p:txBody>
      </p:sp>
      <p:sp>
        <p:nvSpPr>
          <p:cNvPr id="6" name="Espace réservé du pied de page 5">
            <a:extLst>
              <a:ext uri="{FF2B5EF4-FFF2-40B4-BE49-F238E27FC236}">
                <a16:creationId xmlns:a16="http://schemas.microsoft.com/office/drawing/2014/main" id="{6074D63B-743E-4B37-BB7C-1D294966AD8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C96734D-5274-4DF3-99F6-053CCBC8CDB7}"/>
              </a:ext>
            </a:extLst>
          </p:cNvPr>
          <p:cNvSpPr>
            <a:spLocks noGrp="1"/>
          </p:cNvSpPr>
          <p:nvPr>
            <p:ph type="sldNum" sz="quarter" idx="12"/>
          </p:nvPr>
        </p:nvSpPr>
        <p:spPr/>
        <p:txBody>
          <a:bodyPr/>
          <a:lstStyle/>
          <a:p>
            <a:fld id="{7B0E8D4D-4F5B-4690-97FE-7CB6A5472DAB}" type="slidenum">
              <a:rPr lang="fr-FR" smtClean="0"/>
              <a:t>‹N°›</a:t>
            </a:fld>
            <a:endParaRPr lang="fr-FR"/>
          </a:p>
        </p:txBody>
      </p:sp>
    </p:spTree>
    <p:extLst>
      <p:ext uri="{BB962C8B-B14F-4D97-AF65-F5344CB8AC3E}">
        <p14:creationId xmlns:p14="http://schemas.microsoft.com/office/powerpoint/2010/main" val="437761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FDF548-40B5-4327-A226-DBA9510D898E}"/>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0683604E-7C4D-4498-A58C-1E1C67922F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50A2E56F-EC28-4448-BBA5-EF4C006394D9}"/>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FFBE5B2-C3D4-4189-9D69-B3C58475C6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BB210268-4044-4E71-B374-31E3748A51E9}"/>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5CC3B2E2-BD8C-4659-9D56-55089EA122A5}"/>
              </a:ext>
            </a:extLst>
          </p:cNvPr>
          <p:cNvSpPr>
            <a:spLocks noGrp="1"/>
          </p:cNvSpPr>
          <p:nvPr>
            <p:ph type="dt" sz="half" idx="10"/>
          </p:nvPr>
        </p:nvSpPr>
        <p:spPr/>
        <p:txBody>
          <a:bodyPr/>
          <a:lstStyle/>
          <a:p>
            <a:fld id="{0CB717ED-1710-4EDB-8AE9-08428017EA65}" type="datetimeFigureOut">
              <a:rPr lang="fr-FR" smtClean="0"/>
              <a:t>28/09/2023</a:t>
            </a:fld>
            <a:endParaRPr lang="fr-FR"/>
          </a:p>
        </p:txBody>
      </p:sp>
      <p:sp>
        <p:nvSpPr>
          <p:cNvPr id="8" name="Espace réservé du pied de page 7">
            <a:extLst>
              <a:ext uri="{FF2B5EF4-FFF2-40B4-BE49-F238E27FC236}">
                <a16:creationId xmlns:a16="http://schemas.microsoft.com/office/drawing/2014/main" id="{FF1B1CFA-CC3A-4732-A1FB-73EC93A70629}"/>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C1AFCF0C-017A-4926-963A-AB5EB837C476}"/>
              </a:ext>
            </a:extLst>
          </p:cNvPr>
          <p:cNvSpPr>
            <a:spLocks noGrp="1"/>
          </p:cNvSpPr>
          <p:nvPr>
            <p:ph type="sldNum" sz="quarter" idx="12"/>
          </p:nvPr>
        </p:nvSpPr>
        <p:spPr/>
        <p:txBody>
          <a:bodyPr/>
          <a:lstStyle/>
          <a:p>
            <a:fld id="{7B0E8D4D-4F5B-4690-97FE-7CB6A5472DAB}" type="slidenum">
              <a:rPr lang="fr-FR" smtClean="0"/>
              <a:t>‹N°›</a:t>
            </a:fld>
            <a:endParaRPr lang="fr-FR"/>
          </a:p>
        </p:txBody>
      </p:sp>
    </p:spTree>
    <p:extLst>
      <p:ext uri="{BB962C8B-B14F-4D97-AF65-F5344CB8AC3E}">
        <p14:creationId xmlns:p14="http://schemas.microsoft.com/office/powerpoint/2010/main" val="62348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EC2FBF-8DCA-47FC-A6DF-521B43046B3B}"/>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26AB8BA7-A187-4D3D-A833-00D6A5779FB7}"/>
              </a:ext>
            </a:extLst>
          </p:cNvPr>
          <p:cNvSpPr>
            <a:spLocks noGrp="1"/>
          </p:cNvSpPr>
          <p:nvPr>
            <p:ph type="dt" sz="half" idx="10"/>
          </p:nvPr>
        </p:nvSpPr>
        <p:spPr/>
        <p:txBody>
          <a:bodyPr/>
          <a:lstStyle/>
          <a:p>
            <a:fld id="{0CB717ED-1710-4EDB-8AE9-08428017EA65}" type="datetimeFigureOut">
              <a:rPr lang="fr-FR" smtClean="0"/>
              <a:t>28/09/2023</a:t>
            </a:fld>
            <a:endParaRPr lang="fr-FR"/>
          </a:p>
        </p:txBody>
      </p:sp>
      <p:sp>
        <p:nvSpPr>
          <p:cNvPr id="4" name="Espace réservé du pied de page 3">
            <a:extLst>
              <a:ext uri="{FF2B5EF4-FFF2-40B4-BE49-F238E27FC236}">
                <a16:creationId xmlns:a16="http://schemas.microsoft.com/office/drawing/2014/main" id="{ABDBA258-8C3E-406B-AA9D-2487379253E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1CF0DDAA-561D-4CB8-A601-DDA51C2111D0}"/>
              </a:ext>
            </a:extLst>
          </p:cNvPr>
          <p:cNvSpPr>
            <a:spLocks noGrp="1"/>
          </p:cNvSpPr>
          <p:nvPr>
            <p:ph type="sldNum" sz="quarter" idx="12"/>
          </p:nvPr>
        </p:nvSpPr>
        <p:spPr/>
        <p:txBody>
          <a:bodyPr/>
          <a:lstStyle/>
          <a:p>
            <a:fld id="{7B0E8D4D-4F5B-4690-97FE-7CB6A5472DAB}" type="slidenum">
              <a:rPr lang="fr-FR" smtClean="0"/>
              <a:t>‹N°›</a:t>
            </a:fld>
            <a:endParaRPr lang="fr-FR"/>
          </a:p>
        </p:txBody>
      </p:sp>
    </p:spTree>
    <p:extLst>
      <p:ext uri="{BB962C8B-B14F-4D97-AF65-F5344CB8AC3E}">
        <p14:creationId xmlns:p14="http://schemas.microsoft.com/office/powerpoint/2010/main" val="1825416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95EBB58-49FF-44A0-A2E1-1196576DC622}"/>
              </a:ext>
            </a:extLst>
          </p:cNvPr>
          <p:cNvSpPr>
            <a:spLocks noGrp="1"/>
          </p:cNvSpPr>
          <p:nvPr>
            <p:ph type="dt" sz="half" idx="10"/>
          </p:nvPr>
        </p:nvSpPr>
        <p:spPr/>
        <p:txBody>
          <a:bodyPr/>
          <a:lstStyle/>
          <a:p>
            <a:fld id="{0CB717ED-1710-4EDB-8AE9-08428017EA65}" type="datetimeFigureOut">
              <a:rPr lang="fr-FR" smtClean="0"/>
              <a:t>28/09/2023</a:t>
            </a:fld>
            <a:endParaRPr lang="fr-FR"/>
          </a:p>
        </p:txBody>
      </p:sp>
      <p:sp>
        <p:nvSpPr>
          <p:cNvPr id="3" name="Espace réservé du pied de page 2">
            <a:extLst>
              <a:ext uri="{FF2B5EF4-FFF2-40B4-BE49-F238E27FC236}">
                <a16:creationId xmlns:a16="http://schemas.microsoft.com/office/drawing/2014/main" id="{3AAACEF2-32D7-4A50-A766-6CDEB9A84977}"/>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0FB82741-766B-48E8-B3AF-807C1A060F68}"/>
              </a:ext>
            </a:extLst>
          </p:cNvPr>
          <p:cNvSpPr>
            <a:spLocks noGrp="1"/>
          </p:cNvSpPr>
          <p:nvPr>
            <p:ph type="sldNum" sz="quarter" idx="12"/>
          </p:nvPr>
        </p:nvSpPr>
        <p:spPr/>
        <p:txBody>
          <a:bodyPr/>
          <a:lstStyle/>
          <a:p>
            <a:fld id="{7B0E8D4D-4F5B-4690-97FE-7CB6A5472DAB}" type="slidenum">
              <a:rPr lang="fr-FR" smtClean="0"/>
              <a:t>‹N°›</a:t>
            </a:fld>
            <a:endParaRPr lang="fr-FR"/>
          </a:p>
        </p:txBody>
      </p:sp>
    </p:spTree>
    <p:extLst>
      <p:ext uri="{BB962C8B-B14F-4D97-AF65-F5344CB8AC3E}">
        <p14:creationId xmlns:p14="http://schemas.microsoft.com/office/powerpoint/2010/main" val="1885361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D3D49A-B845-481A-9C21-9BBFD999855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15F89D59-4063-444E-BD8E-BBDADA64CB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9A2869D3-07B8-49E4-A189-EE8478DA1F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4D41F89-B717-472E-A352-9807A5C8C655}"/>
              </a:ext>
            </a:extLst>
          </p:cNvPr>
          <p:cNvSpPr>
            <a:spLocks noGrp="1"/>
          </p:cNvSpPr>
          <p:nvPr>
            <p:ph type="dt" sz="half" idx="10"/>
          </p:nvPr>
        </p:nvSpPr>
        <p:spPr/>
        <p:txBody>
          <a:bodyPr/>
          <a:lstStyle/>
          <a:p>
            <a:fld id="{0CB717ED-1710-4EDB-8AE9-08428017EA65}" type="datetimeFigureOut">
              <a:rPr lang="fr-FR" smtClean="0"/>
              <a:t>28/09/2023</a:t>
            </a:fld>
            <a:endParaRPr lang="fr-FR"/>
          </a:p>
        </p:txBody>
      </p:sp>
      <p:sp>
        <p:nvSpPr>
          <p:cNvPr id="6" name="Espace réservé du pied de page 5">
            <a:extLst>
              <a:ext uri="{FF2B5EF4-FFF2-40B4-BE49-F238E27FC236}">
                <a16:creationId xmlns:a16="http://schemas.microsoft.com/office/drawing/2014/main" id="{E7C3F8E3-D8D9-402F-B49F-D83C51F8BFE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CCFA208-4750-4FBD-B816-F23354C33E14}"/>
              </a:ext>
            </a:extLst>
          </p:cNvPr>
          <p:cNvSpPr>
            <a:spLocks noGrp="1"/>
          </p:cNvSpPr>
          <p:nvPr>
            <p:ph type="sldNum" sz="quarter" idx="12"/>
          </p:nvPr>
        </p:nvSpPr>
        <p:spPr/>
        <p:txBody>
          <a:bodyPr/>
          <a:lstStyle/>
          <a:p>
            <a:fld id="{7B0E8D4D-4F5B-4690-97FE-7CB6A5472DAB}" type="slidenum">
              <a:rPr lang="fr-FR" smtClean="0"/>
              <a:t>‹N°›</a:t>
            </a:fld>
            <a:endParaRPr lang="fr-FR"/>
          </a:p>
        </p:txBody>
      </p:sp>
    </p:spTree>
    <p:extLst>
      <p:ext uri="{BB962C8B-B14F-4D97-AF65-F5344CB8AC3E}">
        <p14:creationId xmlns:p14="http://schemas.microsoft.com/office/powerpoint/2010/main" val="3777851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D57964-236E-4ABB-B53B-60AD1DC1565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B68B525C-41FE-47DF-9E97-9A84683DA2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2C84628F-9ACD-446B-B630-A54ACAB0E2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7C1D197-F7BD-4AE8-A64C-87EDB917707B}"/>
              </a:ext>
            </a:extLst>
          </p:cNvPr>
          <p:cNvSpPr>
            <a:spLocks noGrp="1"/>
          </p:cNvSpPr>
          <p:nvPr>
            <p:ph type="dt" sz="half" idx="10"/>
          </p:nvPr>
        </p:nvSpPr>
        <p:spPr/>
        <p:txBody>
          <a:bodyPr/>
          <a:lstStyle/>
          <a:p>
            <a:fld id="{0CB717ED-1710-4EDB-8AE9-08428017EA65}" type="datetimeFigureOut">
              <a:rPr lang="fr-FR" smtClean="0"/>
              <a:t>28/09/2023</a:t>
            </a:fld>
            <a:endParaRPr lang="fr-FR"/>
          </a:p>
        </p:txBody>
      </p:sp>
      <p:sp>
        <p:nvSpPr>
          <p:cNvPr id="6" name="Espace réservé du pied de page 5">
            <a:extLst>
              <a:ext uri="{FF2B5EF4-FFF2-40B4-BE49-F238E27FC236}">
                <a16:creationId xmlns:a16="http://schemas.microsoft.com/office/drawing/2014/main" id="{600995EB-5120-47D6-BE9A-362553087AF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F49970F-DB34-410D-945E-289037594A99}"/>
              </a:ext>
            </a:extLst>
          </p:cNvPr>
          <p:cNvSpPr>
            <a:spLocks noGrp="1"/>
          </p:cNvSpPr>
          <p:nvPr>
            <p:ph type="sldNum" sz="quarter" idx="12"/>
          </p:nvPr>
        </p:nvSpPr>
        <p:spPr/>
        <p:txBody>
          <a:bodyPr/>
          <a:lstStyle/>
          <a:p>
            <a:fld id="{7B0E8D4D-4F5B-4690-97FE-7CB6A5472DAB}" type="slidenum">
              <a:rPr lang="fr-FR" smtClean="0"/>
              <a:t>‹N°›</a:t>
            </a:fld>
            <a:endParaRPr lang="fr-FR"/>
          </a:p>
        </p:txBody>
      </p:sp>
    </p:spTree>
    <p:extLst>
      <p:ext uri="{BB962C8B-B14F-4D97-AF65-F5344CB8AC3E}">
        <p14:creationId xmlns:p14="http://schemas.microsoft.com/office/powerpoint/2010/main" val="649339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9472379-E5DA-4C14-A48A-1975520180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5E0E7A8-0247-4CF0-B4CB-82A874CC03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F76080B-57BA-42BC-B171-E443C74CD1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B717ED-1710-4EDB-8AE9-08428017EA65}" type="datetimeFigureOut">
              <a:rPr lang="fr-FR" smtClean="0"/>
              <a:t>28/09/2023</a:t>
            </a:fld>
            <a:endParaRPr lang="fr-FR"/>
          </a:p>
        </p:txBody>
      </p:sp>
      <p:sp>
        <p:nvSpPr>
          <p:cNvPr id="5" name="Espace réservé du pied de page 4">
            <a:extLst>
              <a:ext uri="{FF2B5EF4-FFF2-40B4-BE49-F238E27FC236}">
                <a16:creationId xmlns:a16="http://schemas.microsoft.com/office/drawing/2014/main" id="{EA81E5BD-8B42-4AC2-8679-0BA607EAA2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A9808A34-0E17-43C1-A106-F68EE81D3F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0E8D4D-4F5B-4690-97FE-7CB6A5472DAB}" type="slidenum">
              <a:rPr lang="fr-FR" smtClean="0"/>
              <a:t>‹N°›</a:t>
            </a:fld>
            <a:endParaRPr lang="fr-FR"/>
          </a:p>
        </p:txBody>
      </p:sp>
    </p:spTree>
    <p:extLst>
      <p:ext uri="{BB962C8B-B14F-4D97-AF65-F5344CB8AC3E}">
        <p14:creationId xmlns:p14="http://schemas.microsoft.com/office/powerpoint/2010/main" val="5252439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8.JP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jp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3.jpeg"/><Relationship Id="rId7"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28522" cy="6858000"/>
          </a:xfrm>
          <a:prstGeom prst="rect">
            <a:avLst/>
          </a:prstGeom>
          <a:solidFill>
            <a:srgbClr val="E2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160"/>
          </a:p>
        </p:txBody>
      </p:sp>
      <p:sp>
        <p:nvSpPr>
          <p:cNvPr id="3" name="Rectangle 2"/>
          <p:cNvSpPr/>
          <p:nvPr/>
        </p:nvSpPr>
        <p:spPr>
          <a:xfrm>
            <a:off x="553941" y="704176"/>
            <a:ext cx="5157746" cy="2505301"/>
          </a:xfrm>
          <a:prstGeom prst="rect">
            <a:avLst/>
          </a:prstGeom>
        </p:spPr>
        <p:txBody>
          <a:bodyPr wrap="square">
            <a:spAutoFit/>
          </a:bodyPr>
          <a:lstStyle/>
          <a:p>
            <a:pPr algn="ctr"/>
            <a:r>
              <a:rPr lang="fr-FR" sz="3120" b="1" spc="5" dirty="0">
                <a:solidFill>
                  <a:schemeClr val="bg1"/>
                </a:solidFill>
                <a:latin typeface="Century Gothic" panose="020B0502020202020204" pitchFamily="34" charset="0"/>
              </a:rPr>
              <a:t>Ordre de Malte France</a:t>
            </a:r>
          </a:p>
          <a:p>
            <a:pPr algn="ctr"/>
            <a:endParaRPr lang="fr-FR" sz="3120" b="1" spc="5" dirty="0">
              <a:solidFill>
                <a:schemeClr val="bg1"/>
              </a:solidFill>
              <a:latin typeface="Century Gothic" panose="020B0502020202020204" pitchFamily="34" charset="0"/>
            </a:endParaRPr>
          </a:p>
          <a:p>
            <a:pPr algn="ctr"/>
            <a:endParaRPr lang="fr-FR" sz="3120" b="1" spc="5" dirty="0">
              <a:solidFill>
                <a:schemeClr val="bg1"/>
              </a:solidFill>
              <a:latin typeface="Century Gothic" panose="020B0502020202020204" pitchFamily="34" charset="0"/>
            </a:endParaRPr>
          </a:p>
          <a:p>
            <a:pPr algn="ctr"/>
            <a:r>
              <a:rPr lang="fr-FR" sz="3200" b="1" spc="5" dirty="0">
                <a:solidFill>
                  <a:schemeClr val="bg1"/>
                </a:solidFill>
                <a:latin typeface="Century Gothic" panose="020B0502020202020204" pitchFamily="34" charset="0"/>
              </a:rPr>
              <a:t>Présentation</a:t>
            </a:r>
          </a:p>
          <a:p>
            <a:pPr algn="ctr"/>
            <a:r>
              <a:rPr lang="fr-FR" sz="3120" b="1" spc="5" dirty="0">
                <a:solidFill>
                  <a:schemeClr val="bg1"/>
                </a:solidFill>
                <a:latin typeface="Century Gothic" panose="020B0502020202020204" pitchFamily="34" charset="0"/>
              </a:rPr>
              <a:t>LES DIMANCHES DE MALTE</a:t>
            </a:r>
            <a:endParaRPr lang="fr-FR" sz="3120" b="1" dirty="0">
              <a:latin typeface="Century Gothic" panose="020B0502020202020204" pitchFamily="34" charset="0"/>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66128" y="246976"/>
            <a:ext cx="1230686" cy="914400"/>
          </a:xfrm>
          <a:prstGeom prst="rect">
            <a:avLst/>
          </a:prstGeom>
        </p:spPr>
      </p:pic>
      <p:sp>
        <p:nvSpPr>
          <p:cNvPr id="8" name="Rectangle 7"/>
          <p:cNvSpPr/>
          <p:nvPr/>
        </p:nvSpPr>
        <p:spPr>
          <a:xfrm>
            <a:off x="10991557" y="6047845"/>
            <a:ext cx="1097280" cy="411480"/>
          </a:xfrm>
          <a:prstGeom prst="rect">
            <a:avLst/>
          </a:prstGeom>
          <a:solidFill>
            <a:srgbClr val="E2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160"/>
          </a:p>
        </p:txBody>
      </p:sp>
      <p:sp>
        <p:nvSpPr>
          <p:cNvPr id="9" name="Rectangle 8"/>
          <p:cNvSpPr/>
          <p:nvPr/>
        </p:nvSpPr>
        <p:spPr>
          <a:xfrm>
            <a:off x="11094720" y="5669280"/>
            <a:ext cx="1097280" cy="757130"/>
          </a:xfrm>
          <a:prstGeom prst="rect">
            <a:avLst/>
          </a:prstGeom>
        </p:spPr>
        <p:txBody>
          <a:bodyPr wrap="square">
            <a:spAutoFit/>
          </a:bodyPr>
          <a:lstStyle/>
          <a:p>
            <a:r>
              <a:rPr lang="fr-FR" sz="4320" spc="5" dirty="0">
                <a:latin typeface="Arial Black" panose="020B0A04020102020204" pitchFamily="34" charset="0"/>
                <a:cs typeface="Aharoni" panose="02010803020104030203" pitchFamily="2" charset="-79"/>
              </a:rPr>
              <a:t>01</a:t>
            </a:r>
            <a:endParaRPr lang="fr-FR" sz="2880" b="1" dirty="0">
              <a:latin typeface="Arial Black" panose="020B0A04020102020204" pitchFamily="34" charset="0"/>
              <a:cs typeface="Aharoni" panose="02010803020104030203" pitchFamily="2" charset="-79"/>
            </a:endParaRPr>
          </a:p>
        </p:txBody>
      </p:sp>
      <p:sp>
        <p:nvSpPr>
          <p:cNvPr id="13" name="Rectangle 12">
            <a:extLst>
              <a:ext uri="{FF2B5EF4-FFF2-40B4-BE49-F238E27FC236}">
                <a16:creationId xmlns:a16="http://schemas.microsoft.com/office/drawing/2014/main" id="{0D265073-9BB0-4157-923A-18C1B7CB12B7}"/>
              </a:ext>
            </a:extLst>
          </p:cNvPr>
          <p:cNvSpPr/>
          <p:nvPr/>
        </p:nvSpPr>
        <p:spPr>
          <a:xfrm>
            <a:off x="2165680" y="6142271"/>
            <a:ext cx="3842086" cy="200055"/>
          </a:xfrm>
          <a:prstGeom prst="rect">
            <a:avLst/>
          </a:prstGeom>
        </p:spPr>
        <p:txBody>
          <a:bodyPr wrap="square">
            <a:spAutoFit/>
          </a:bodyPr>
          <a:lstStyle/>
          <a:p>
            <a:pPr marL="380985" lvl="1" algn="ctr"/>
            <a:r>
              <a:rPr lang="fr-FR" sz="700" i="1" dirty="0">
                <a:solidFill>
                  <a:schemeClr val="bg1"/>
                </a:solidFill>
                <a:latin typeface="Century Gothic" panose="020B0502020202020204" pitchFamily="34" charset="0"/>
              </a:rPr>
              <a:t>Le sanctuaire de Lourdes - Visite du parc France Miniature à Elancourt (78)</a:t>
            </a:r>
          </a:p>
        </p:txBody>
      </p:sp>
      <p:pic>
        <p:nvPicPr>
          <p:cNvPr id="4" name="Image 3">
            <a:extLst>
              <a:ext uri="{FF2B5EF4-FFF2-40B4-BE49-F238E27FC236}">
                <a16:creationId xmlns:a16="http://schemas.microsoft.com/office/drawing/2014/main" id="{D8DC837A-FCE7-A7F3-1BF8-32C43AA55071}"/>
              </a:ext>
            </a:extLst>
          </p:cNvPr>
          <p:cNvPicPr>
            <a:picLocks noChangeAspect="1"/>
          </p:cNvPicPr>
          <p:nvPr/>
        </p:nvPicPr>
        <p:blipFill>
          <a:blip r:embed="rId3"/>
          <a:stretch>
            <a:fillRect/>
          </a:stretch>
        </p:blipFill>
        <p:spPr>
          <a:xfrm>
            <a:off x="174582" y="3617754"/>
            <a:ext cx="5879358" cy="23579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156013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Un petit déjeuner solidaire de l'Ordre de Malte France à Lil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175" y="-15236825"/>
            <a:ext cx="3048000" cy="20288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009566" y="2037245"/>
            <a:ext cx="6056115" cy="4247317"/>
          </a:xfrm>
          <a:prstGeom prst="rect">
            <a:avLst/>
          </a:prstGeom>
        </p:spPr>
        <p:txBody>
          <a:bodyPr wrap="square">
            <a:spAutoFit/>
          </a:bodyPr>
          <a:lstStyle/>
          <a:p>
            <a:pPr algn="just"/>
            <a:r>
              <a:rPr lang="fr-FR" sz="1400" dirty="0">
                <a:latin typeface="Century Gothic" panose="020B0502020202020204" pitchFamily="34" charset="0"/>
              </a:rPr>
              <a:t>Les premiers « Dimanches de Malte » ont vu le jour en 1998. Créé à l’occasion du pèlerinage international à Lourdes pour permettre à certains malades ou personnes porteuses de handicap de pouvoir partager leur Foi dans de grands moments d’amitié.</a:t>
            </a:r>
          </a:p>
          <a:p>
            <a:pPr algn="just"/>
            <a:endParaRPr lang="fr-FR" sz="600" dirty="0">
              <a:latin typeface="Century Gothic" panose="020B0502020202020204" pitchFamily="34" charset="0"/>
            </a:endParaRPr>
          </a:p>
          <a:p>
            <a:pPr algn="just"/>
            <a:r>
              <a:rPr lang="fr-FR" sz="1400" dirty="0">
                <a:latin typeface="Century Gothic" panose="020B0502020202020204" pitchFamily="34" charset="0"/>
              </a:rPr>
              <a:t>L’objectif actuel de </a:t>
            </a:r>
            <a:r>
              <a:rPr lang="fr-FR" sz="1400" b="1" dirty="0">
                <a:latin typeface="Century Gothic" panose="020B0502020202020204" pitchFamily="34" charset="0"/>
              </a:rPr>
              <a:t>l’Ordre de Malte délégation 34 </a:t>
            </a:r>
            <a:r>
              <a:rPr lang="fr-FR" sz="1400" dirty="0">
                <a:latin typeface="Century Gothic" panose="020B0502020202020204" pitchFamily="34" charset="0"/>
              </a:rPr>
              <a:t>est de permettre aux familles qui ont un enfant, adolescent ou jeune adulte quelque soit leur handicap (trisomie, autisme léger avec si possible un accompagnateur, handicapé en fauteuil) de bénéficier d’une </a:t>
            </a:r>
            <a:r>
              <a:rPr lang="fr-FR" sz="1400" b="1" dirty="0">
                <a:latin typeface="Century Gothic" panose="020B0502020202020204" pitchFamily="34" charset="0"/>
              </a:rPr>
              <a:t>journée de répit</a:t>
            </a:r>
            <a:r>
              <a:rPr lang="fr-FR" sz="1400" dirty="0">
                <a:latin typeface="Century Gothic" panose="020B0502020202020204" pitchFamily="34" charset="0"/>
              </a:rPr>
              <a:t>.</a:t>
            </a:r>
          </a:p>
          <a:p>
            <a:pPr algn="just"/>
            <a:endParaRPr lang="fr-FR" sz="1400" dirty="0">
              <a:latin typeface="Century Gothic" panose="020B0502020202020204" pitchFamily="34" charset="0"/>
            </a:endParaRPr>
          </a:p>
          <a:p>
            <a:pPr algn="just"/>
            <a:r>
              <a:rPr lang="fr-FR" sz="1400" dirty="0">
                <a:latin typeface="Century Gothic" panose="020B0502020202020204" pitchFamily="34" charset="0"/>
              </a:rPr>
              <a:t>Les journées seront construites autour du triptyque </a:t>
            </a:r>
            <a:r>
              <a:rPr lang="fr-FR" sz="1400" b="1" dirty="0">
                <a:solidFill>
                  <a:srgbClr val="FF0000"/>
                </a:solidFill>
                <a:latin typeface="Century Gothic" panose="020B0502020202020204" pitchFamily="34" charset="0"/>
              </a:rPr>
              <a:t>Messe + Déjeuner + Activités culturelles et conviviales.</a:t>
            </a:r>
          </a:p>
          <a:p>
            <a:pPr algn="just"/>
            <a:endParaRPr lang="fr-FR" sz="600" dirty="0">
              <a:latin typeface="Century Gothic" panose="020B0502020202020204" pitchFamily="34" charset="0"/>
            </a:endParaRPr>
          </a:p>
          <a:p>
            <a:pPr algn="just"/>
            <a:r>
              <a:rPr lang="fr-FR" sz="1400" dirty="0">
                <a:latin typeface="Century Gothic" panose="020B0502020202020204" pitchFamily="34" charset="0"/>
              </a:rPr>
              <a:t>Pour garder une dimension humaine et conviviale, chaque groupe est constitué de 6/7 personnes (que l’on appelle les invités) et d’autant de bénévoles.  </a:t>
            </a:r>
          </a:p>
          <a:p>
            <a:pPr algn="just"/>
            <a:endParaRPr lang="fr-FR" sz="600" dirty="0">
              <a:latin typeface="Century Gothic" panose="020B0502020202020204" pitchFamily="34" charset="0"/>
            </a:endParaRPr>
          </a:p>
          <a:p>
            <a:pPr algn="just"/>
            <a:r>
              <a:rPr lang="fr-FR" sz="1400" dirty="0">
                <a:latin typeface="Century Gothic" panose="020B0502020202020204" pitchFamily="34" charset="0"/>
              </a:rPr>
              <a:t>Les bénévoles ayant des enfants sont encouragés à venir avec l’un ou deux d ’entre eux. Cela permet d’apporter de la joie et de la spontanéité.</a:t>
            </a:r>
          </a:p>
        </p:txBody>
      </p:sp>
      <p:sp>
        <p:nvSpPr>
          <p:cNvPr id="13" name="Rectangle 12">
            <a:extLst>
              <a:ext uri="{FF2B5EF4-FFF2-40B4-BE49-F238E27FC236}">
                <a16:creationId xmlns:a16="http://schemas.microsoft.com/office/drawing/2014/main" id="{CFCFB319-B0CD-413F-9B4D-EEABC2373D1D}"/>
              </a:ext>
            </a:extLst>
          </p:cNvPr>
          <p:cNvSpPr/>
          <p:nvPr/>
        </p:nvSpPr>
        <p:spPr>
          <a:xfrm>
            <a:off x="10991557" y="6047845"/>
            <a:ext cx="1097280" cy="411480"/>
          </a:xfrm>
          <a:prstGeom prst="rect">
            <a:avLst/>
          </a:prstGeom>
          <a:solidFill>
            <a:srgbClr val="E2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160"/>
          </a:p>
        </p:txBody>
      </p:sp>
      <p:sp>
        <p:nvSpPr>
          <p:cNvPr id="15" name="Rectangle 14">
            <a:extLst>
              <a:ext uri="{FF2B5EF4-FFF2-40B4-BE49-F238E27FC236}">
                <a16:creationId xmlns:a16="http://schemas.microsoft.com/office/drawing/2014/main" id="{703E2652-1410-4050-B263-DF3D8FE82BBA}"/>
              </a:ext>
            </a:extLst>
          </p:cNvPr>
          <p:cNvSpPr/>
          <p:nvPr/>
        </p:nvSpPr>
        <p:spPr>
          <a:xfrm>
            <a:off x="11094720" y="5669280"/>
            <a:ext cx="1097280" cy="757130"/>
          </a:xfrm>
          <a:prstGeom prst="rect">
            <a:avLst/>
          </a:prstGeom>
        </p:spPr>
        <p:txBody>
          <a:bodyPr wrap="square">
            <a:spAutoFit/>
          </a:bodyPr>
          <a:lstStyle/>
          <a:p>
            <a:r>
              <a:rPr lang="fr-FR" sz="4320" spc="5" dirty="0">
                <a:latin typeface="Arial Black" panose="020B0A04020102020204" pitchFamily="34" charset="0"/>
                <a:cs typeface="Aharoni" panose="02010803020104030203" pitchFamily="2" charset="-79"/>
              </a:rPr>
              <a:t>02</a:t>
            </a:r>
            <a:endParaRPr lang="fr-FR" sz="2880" b="1" dirty="0">
              <a:latin typeface="Arial Black" panose="020B0A04020102020204" pitchFamily="34" charset="0"/>
              <a:cs typeface="Aharoni" panose="02010803020104030203" pitchFamily="2" charset="-79"/>
            </a:endParaRPr>
          </a:p>
        </p:txBody>
      </p:sp>
      <p:pic>
        <p:nvPicPr>
          <p:cNvPr id="16" name="Image 15">
            <a:extLst>
              <a:ext uri="{FF2B5EF4-FFF2-40B4-BE49-F238E27FC236}">
                <a16:creationId xmlns:a16="http://schemas.microsoft.com/office/drawing/2014/main" id="{515F456F-8CDC-4D9E-9D58-F2C1C7DE55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66128" y="246976"/>
            <a:ext cx="1230686" cy="914400"/>
          </a:xfrm>
          <a:prstGeom prst="rect">
            <a:avLst/>
          </a:prstGeom>
        </p:spPr>
      </p:pic>
      <p:sp>
        <p:nvSpPr>
          <p:cNvPr id="17" name="Rectangle à coins arrondis 19">
            <a:extLst>
              <a:ext uri="{FF2B5EF4-FFF2-40B4-BE49-F238E27FC236}">
                <a16:creationId xmlns:a16="http://schemas.microsoft.com/office/drawing/2014/main" id="{7A7AEFCD-DBF8-4A9C-BB0D-4BA3B2C29433}"/>
              </a:ext>
            </a:extLst>
          </p:cNvPr>
          <p:cNvSpPr/>
          <p:nvPr/>
        </p:nvSpPr>
        <p:spPr>
          <a:xfrm>
            <a:off x="553514" y="246976"/>
            <a:ext cx="6576155" cy="928359"/>
          </a:xfrm>
          <a:prstGeom prst="roundRect">
            <a:avLst/>
          </a:prstGeom>
          <a:solidFill>
            <a:srgbClr val="E2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0985" lvl="1"/>
            <a:endParaRPr lang="fr-FR" sz="1050" dirty="0">
              <a:solidFill>
                <a:schemeClr val="tx1"/>
              </a:solidFill>
            </a:endParaRPr>
          </a:p>
        </p:txBody>
      </p:sp>
      <p:sp>
        <p:nvSpPr>
          <p:cNvPr id="18" name="Rectangle 17">
            <a:extLst>
              <a:ext uri="{FF2B5EF4-FFF2-40B4-BE49-F238E27FC236}">
                <a16:creationId xmlns:a16="http://schemas.microsoft.com/office/drawing/2014/main" id="{C21CCD38-AF07-40CD-AAE3-0165E6461F01}"/>
              </a:ext>
            </a:extLst>
          </p:cNvPr>
          <p:cNvSpPr/>
          <p:nvPr/>
        </p:nvSpPr>
        <p:spPr>
          <a:xfrm>
            <a:off x="553516" y="488732"/>
            <a:ext cx="6466048" cy="430887"/>
          </a:xfrm>
          <a:prstGeom prst="rect">
            <a:avLst/>
          </a:prstGeom>
        </p:spPr>
        <p:txBody>
          <a:bodyPr wrap="square">
            <a:spAutoFit/>
          </a:bodyPr>
          <a:lstStyle/>
          <a:p>
            <a:pPr marL="380985" lvl="1"/>
            <a:r>
              <a:rPr lang="fr-FR" sz="2200" b="1" dirty="0">
                <a:solidFill>
                  <a:schemeClr val="bg1"/>
                </a:solidFill>
                <a:latin typeface="Century Gothic" panose="020B0502020202020204" pitchFamily="34" charset="0"/>
              </a:rPr>
              <a:t>QU’EST-CE QUE LES DIMANCHES DE MALTE?</a:t>
            </a:r>
            <a:endParaRPr lang="fr-FR" sz="2200" dirty="0">
              <a:solidFill>
                <a:schemeClr val="bg1"/>
              </a:solidFill>
              <a:latin typeface="Century Gothic" panose="020B0502020202020204" pitchFamily="34" charset="0"/>
            </a:endParaRPr>
          </a:p>
        </p:txBody>
      </p:sp>
      <p:pic>
        <p:nvPicPr>
          <p:cNvPr id="19" name="Image 18">
            <a:extLst>
              <a:ext uri="{FF2B5EF4-FFF2-40B4-BE49-F238E27FC236}">
                <a16:creationId xmlns:a16="http://schemas.microsoft.com/office/drawing/2014/main" id="{56436EA3-C078-4975-8785-56953497456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08384" y="4515923"/>
            <a:ext cx="1390008" cy="1853345"/>
          </a:xfrm>
          <a:prstGeom prst="rect">
            <a:avLst/>
          </a:prstGeom>
          <a:ln>
            <a:noFill/>
          </a:ln>
          <a:effectLst>
            <a:outerShdw blurRad="190500" algn="tl" rotWithShape="0">
              <a:srgbClr val="000000">
                <a:alpha val="70000"/>
              </a:srgbClr>
            </a:outerShdw>
          </a:effectLst>
        </p:spPr>
      </p:pic>
      <p:pic>
        <p:nvPicPr>
          <p:cNvPr id="20" name="Image 19">
            <a:extLst>
              <a:ext uri="{FF2B5EF4-FFF2-40B4-BE49-F238E27FC236}">
                <a16:creationId xmlns:a16="http://schemas.microsoft.com/office/drawing/2014/main" id="{002B79FA-12D4-4D93-867B-7A1C38D462D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175099" y="2516452"/>
            <a:ext cx="2909273" cy="2181954"/>
          </a:xfrm>
          <a:prstGeom prst="rect">
            <a:avLst/>
          </a:prstGeom>
          <a:ln>
            <a:noFill/>
          </a:ln>
          <a:effectLst>
            <a:softEdge rad="112500"/>
          </a:effectLst>
        </p:spPr>
      </p:pic>
      <p:pic>
        <p:nvPicPr>
          <p:cNvPr id="2" name="Image 1">
            <a:extLst>
              <a:ext uri="{FF2B5EF4-FFF2-40B4-BE49-F238E27FC236}">
                <a16:creationId xmlns:a16="http://schemas.microsoft.com/office/drawing/2014/main" id="{3A14B191-8F32-4895-9F0F-A08E3807F06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5017" y="1532032"/>
            <a:ext cx="2634329" cy="1971204"/>
          </a:xfrm>
          <a:prstGeom prst="rect">
            <a:avLst/>
          </a:prstGeom>
          <a:ln>
            <a:noFill/>
          </a:ln>
          <a:effectLst>
            <a:softEdge rad="112500"/>
          </a:effectLst>
        </p:spPr>
      </p:pic>
    </p:spTree>
    <p:extLst>
      <p:ext uri="{BB962C8B-B14F-4D97-AF65-F5344CB8AC3E}">
        <p14:creationId xmlns:p14="http://schemas.microsoft.com/office/powerpoint/2010/main" val="1695132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Un petit déjeuner solidaire de l'Ordre de Malte France à Lil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175" y="-15236825"/>
            <a:ext cx="3048000" cy="202882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FCC86953-7846-43CE-82C7-6C4650C427AD}"/>
              </a:ext>
            </a:extLst>
          </p:cNvPr>
          <p:cNvSpPr/>
          <p:nvPr/>
        </p:nvSpPr>
        <p:spPr>
          <a:xfrm>
            <a:off x="10991557" y="6047845"/>
            <a:ext cx="1097280" cy="411480"/>
          </a:xfrm>
          <a:prstGeom prst="rect">
            <a:avLst/>
          </a:prstGeom>
          <a:solidFill>
            <a:srgbClr val="E2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160"/>
          </a:p>
        </p:txBody>
      </p:sp>
      <p:sp>
        <p:nvSpPr>
          <p:cNvPr id="16" name="Rectangle 15">
            <a:extLst>
              <a:ext uri="{FF2B5EF4-FFF2-40B4-BE49-F238E27FC236}">
                <a16:creationId xmlns:a16="http://schemas.microsoft.com/office/drawing/2014/main" id="{E924F6D7-B45B-4225-9C18-39EE800A7462}"/>
              </a:ext>
            </a:extLst>
          </p:cNvPr>
          <p:cNvSpPr/>
          <p:nvPr/>
        </p:nvSpPr>
        <p:spPr>
          <a:xfrm>
            <a:off x="11094720" y="5669280"/>
            <a:ext cx="1097280" cy="757130"/>
          </a:xfrm>
          <a:prstGeom prst="rect">
            <a:avLst/>
          </a:prstGeom>
        </p:spPr>
        <p:txBody>
          <a:bodyPr wrap="square">
            <a:spAutoFit/>
          </a:bodyPr>
          <a:lstStyle/>
          <a:p>
            <a:r>
              <a:rPr lang="fr-FR" sz="4320" spc="5" dirty="0">
                <a:latin typeface="Arial Black" panose="020B0A04020102020204" pitchFamily="34" charset="0"/>
                <a:cs typeface="Aharoni" panose="02010803020104030203" pitchFamily="2" charset="-79"/>
              </a:rPr>
              <a:t>03</a:t>
            </a:r>
            <a:endParaRPr lang="fr-FR" sz="2880" b="1" dirty="0">
              <a:latin typeface="Arial Black" panose="020B0A04020102020204" pitchFamily="34" charset="0"/>
              <a:cs typeface="Aharoni" panose="02010803020104030203" pitchFamily="2" charset="-79"/>
            </a:endParaRPr>
          </a:p>
        </p:txBody>
      </p:sp>
      <p:pic>
        <p:nvPicPr>
          <p:cNvPr id="17" name="Image 16">
            <a:extLst>
              <a:ext uri="{FF2B5EF4-FFF2-40B4-BE49-F238E27FC236}">
                <a16:creationId xmlns:a16="http://schemas.microsoft.com/office/drawing/2014/main" id="{1B2B2285-F4C8-4288-8180-DDD0EAAFFB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66128" y="246976"/>
            <a:ext cx="1230686" cy="914400"/>
          </a:xfrm>
          <a:prstGeom prst="rect">
            <a:avLst/>
          </a:prstGeom>
        </p:spPr>
      </p:pic>
      <p:sp>
        <p:nvSpPr>
          <p:cNvPr id="18" name="Rectangle à coins arrondis 19">
            <a:extLst>
              <a:ext uri="{FF2B5EF4-FFF2-40B4-BE49-F238E27FC236}">
                <a16:creationId xmlns:a16="http://schemas.microsoft.com/office/drawing/2014/main" id="{36129EE1-7F87-400A-9AFB-34851B8CFED1}"/>
              </a:ext>
            </a:extLst>
          </p:cNvPr>
          <p:cNvSpPr/>
          <p:nvPr/>
        </p:nvSpPr>
        <p:spPr>
          <a:xfrm>
            <a:off x="723330" y="335588"/>
            <a:ext cx="6462011" cy="686602"/>
          </a:xfrm>
          <a:prstGeom prst="roundRect">
            <a:avLst/>
          </a:prstGeom>
          <a:solidFill>
            <a:srgbClr val="E2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0985" lvl="1"/>
            <a:endParaRPr lang="fr-FR" sz="1050" dirty="0">
              <a:solidFill>
                <a:schemeClr val="tx1"/>
              </a:solidFill>
            </a:endParaRPr>
          </a:p>
        </p:txBody>
      </p:sp>
      <p:sp>
        <p:nvSpPr>
          <p:cNvPr id="19" name="Rectangle 18">
            <a:extLst>
              <a:ext uri="{FF2B5EF4-FFF2-40B4-BE49-F238E27FC236}">
                <a16:creationId xmlns:a16="http://schemas.microsoft.com/office/drawing/2014/main" id="{DCBF8AFE-204D-40BD-BFE4-3BA9B308E970}"/>
              </a:ext>
            </a:extLst>
          </p:cNvPr>
          <p:cNvSpPr/>
          <p:nvPr/>
        </p:nvSpPr>
        <p:spPr>
          <a:xfrm>
            <a:off x="940526" y="488732"/>
            <a:ext cx="5725317" cy="430887"/>
          </a:xfrm>
          <a:prstGeom prst="rect">
            <a:avLst/>
          </a:prstGeom>
        </p:spPr>
        <p:txBody>
          <a:bodyPr wrap="square">
            <a:spAutoFit/>
          </a:bodyPr>
          <a:lstStyle/>
          <a:p>
            <a:pPr marL="380985" lvl="1"/>
            <a:r>
              <a:rPr lang="fr-FR" sz="2200" b="1" dirty="0">
                <a:solidFill>
                  <a:schemeClr val="bg1"/>
                </a:solidFill>
                <a:latin typeface="Century Gothic" panose="020B0502020202020204" pitchFamily="34" charset="0"/>
              </a:rPr>
              <a:t>PUBLICS CONCERNÉS (</a:t>
            </a:r>
            <a:r>
              <a:rPr lang="fr-FR" sz="2000" b="1" dirty="0">
                <a:solidFill>
                  <a:schemeClr val="bg1"/>
                </a:solidFill>
                <a:latin typeface="Century Gothic" panose="020B0502020202020204" pitchFamily="34" charset="0"/>
              </a:rPr>
              <a:t>INVITÉS</a:t>
            </a:r>
            <a:r>
              <a:rPr lang="fr-FR" sz="2200" b="1" dirty="0">
                <a:solidFill>
                  <a:schemeClr val="bg1"/>
                </a:solidFill>
                <a:latin typeface="Century Gothic" panose="020B0502020202020204" pitchFamily="34" charset="0"/>
              </a:rPr>
              <a:t>)</a:t>
            </a:r>
            <a:endParaRPr lang="fr-FR" sz="2200" dirty="0">
              <a:solidFill>
                <a:schemeClr val="bg1"/>
              </a:solidFill>
              <a:latin typeface="Century Gothic" panose="020B0502020202020204" pitchFamily="34" charset="0"/>
            </a:endParaRPr>
          </a:p>
        </p:txBody>
      </p:sp>
      <p:sp>
        <p:nvSpPr>
          <p:cNvPr id="20" name="Rectangle à coins arrondis 16">
            <a:extLst>
              <a:ext uri="{FF2B5EF4-FFF2-40B4-BE49-F238E27FC236}">
                <a16:creationId xmlns:a16="http://schemas.microsoft.com/office/drawing/2014/main" id="{8CA6BD64-7B9E-4E8E-9505-D742D93CEC87}"/>
              </a:ext>
            </a:extLst>
          </p:cNvPr>
          <p:cNvSpPr/>
          <p:nvPr/>
        </p:nvSpPr>
        <p:spPr>
          <a:xfrm>
            <a:off x="662641" y="1219703"/>
            <a:ext cx="6995079" cy="1569660"/>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0985" lvl="1"/>
            <a:endParaRPr lang="fr-FR" sz="1050" dirty="0">
              <a:solidFill>
                <a:schemeClr val="tx1"/>
              </a:solidFill>
            </a:endParaRPr>
          </a:p>
        </p:txBody>
      </p:sp>
      <p:sp>
        <p:nvSpPr>
          <p:cNvPr id="21" name="Rectangle 20">
            <a:extLst>
              <a:ext uri="{FF2B5EF4-FFF2-40B4-BE49-F238E27FC236}">
                <a16:creationId xmlns:a16="http://schemas.microsoft.com/office/drawing/2014/main" id="{3937E203-148F-4138-B14B-1E167E647195}"/>
              </a:ext>
            </a:extLst>
          </p:cNvPr>
          <p:cNvSpPr/>
          <p:nvPr/>
        </p:nvSpPr>
        <p:spPr>
          <a:xfrm>
            <a:off x="814192" y="1219702"/>
            <a:ext cx="5511452" cy="1569660"/>
          </a:xfrm>
          <a:prstGeom prst="rect">
            <a:avLst/>
          </a:prstGeom>
        </p:spPr>
        <p:txBody>
          <a:bodyPr wrap="square">
            <a:spAutoFit/>
          </a:bodyPr>
          <a:lstStyle/>
          <a:p>
            <a:r>
              <a:rPr lang="fr-FR" sz="1600" dirty="0">
                <a:solidFill>
                  <a:schemeClr val="bg1"/>
                </a:solidFill>
                <a:latin typeface="Century Gothic" pitchFamily="34" charset="0"/>
              </a:rPr>
              <a:t>Enfants, adolescents, Jeunes adultes</a:t>
            </a:r>
          </a:p>
          <a:p>
            <a:endParaRPr lang="fr-FR" sz="1600" dirty="0">
              <a:solidFill>
                <a:schemeClr val="bg1"/>
              </a:solidFill>
              <a:latin typeface="Century Gothic" pitchFamily="34" charset="0"/>
            </a:endParaRPr>
          </a:p>
          <a:p>
            <a:r>
              <a:rPr lang="fr-FR" sz="1600" dirty="0">
                <a:solidFill>
                  <a:schemeClr val="bg1"/>
                </a:solidFill>
                <a:latin typeface="Century Gothic" pitchFamily="34" charset="0"/>
              </a:rPr>
              <a:t>- Autistes légers (avec éducateur si possible)</a:t>
            </a:r>
          </a:p>
          <a:p>
            <a:r>
              <a:rPr lang="fr-FR" sz="1600" dirty="0">
                <a:solidFill>
                  <a:schemeClr val="bg1"/>
                </a:solidFill>
                <a:latin typeface="Century Gothic" pitchFamily="34" charset="0"/>
              </a:rPr>
              <a:t>- Trisomiques</a:t>
            </a:r>
          </a:p>
          <a:p>
            <a:r>
              <a:rPr lang="fr-FR" sz="1600" dirty="0">
                <a:solidFill>
                  <a:schemeClr val="bg1"/>
                </a:solidFill>
                <a:latin typeface="Century Gothic" pitchFamily="34" charset="0"/>
              </a:rPr>
              <a:t>- Handicapé(e)s avec fauteuil</a:t>
            </a:r>
          </a:p>
          <a:p>
            <a:r>
              <a:rPr lang="fr-FR" sz="1600" dirty="0">
                <a:solidFill>
                  <a:schemeClr val="bg1"/>
                </a:solidFill>
                <a:latin typeface="Century Gothic" pitchFamily="34" charset="0"/>
              </a:rPr>
              <a:t>- …</a:t>
            </a:r>
          </a:p>
        </p:txBody>
      </p:sp>
      <p:sp>
        <p:nvSpPr>
          <p:cNvPr id="28" name="Rectangle à coins arrondis 19">
            <a:extLst>
              <a:ext uri="{FF2B5EF4-FFF2-40B4-BE49-F238E27FC236}">
                <a16:creationId xmlns:a16="http://schemas.microsoft.com/office/drawing/2014/main" id="{3A54B6F1-2C12-4548-9DD3-E2B8C640ABDA}"/>
              </a:ext>
            </a:extLst>
          </p:cNvPr>
          <p:cNvSpPr/>
          <p:nvPr/>
        </p:nvSpPr>
        <p:spPr>
          <a:xfrm>
            <a:off x="723329" y="2880987"/>
            <a:ext cx="6462011" cy="701457"/>
          </a:xfrm>
          <a:prstGeom prst="roundRect">
            <a:avLst/>
          </a:prstGeom>
          <a:solidFill>
            <a:srgbClr val="E2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0985" lvl="1"/>
            <a:r>
              <a:rPr lang="fr-FR" sz="2000" b="1" dirty="0">
                <a:solidFill>
                  <a:schemeClr val="bg1"/>
                </a:solidFill>
                <a:latin typeface="Century Gothic" panose="020B0502020202020204" pitchFamily="34" charset="0"/>
              </a:rPr>
              <a:t>DATES PRÉVUES en 2023 de 10h à 18h</a:t>
            </a:r>
            <a:endParaRPr lang="fr-FR" sz="2000" dirty="0">
              <a:solidFill>
                <a:schemeClr val="bg1"/>
              </a:solidFill>
              <a:latin typeface="Century Gothic" panose="020B0502020202020204" pitchFamily="34" charset="0"/>
            </a:endParaRPr>
          </a:p>
        </p:txBody>
      </p:sp>
      <p:sp>
        <p:nvSpPr>
          <p:cNvPr id="32" name="Rectangle à coins arrondis 16">
            <a:extLst>
              <a:ext uri="{FF2B5EF4-FFF2-40B4-BE49-F238E27FC236}">
                <a16:creationId xmlns:a16="http://schemas.microsoft.com/office/drawing/2014/main" id="{0CA51335-7AC5-4006-A139-137E7128F821}"/>
              </a:ext>
            </a:extLst>
          </p:cNvPr>
          <p:cNvSpPr/>
          <p:nvPr/>
        </p:nvSpPr>
        <p:spPr>
          <a:xfrm>
            <a:off x="685751" y="3723786"/>
            <a:ext cx="6995079" cy="303988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fr-FR" sz="1600" dirty="0">
              <a:latin typeface="Century Gothic" pitchFamily="34" charset="0"/>
            </a:endParaRPr>
          </a:p>
          <a:p>
            <a:pPr marL="285750" indent="-285750">
              <a:buFont typeface="Arial" panose="020B0604020202020204" pitchFamily="34" charset="0"/>
              <a:buChar char="•"/>
            </a:pPr>
            <a:r>
              <a:rPr lang="fr-FR" sz="1600" dirty="0">
                <a:latin typeface="Century Gothic" pitchFamily="34" charset="0"/>
              </a:rPr>
              <a:t>Dimanche 22 Janvier 2023 Bowling la Pompignane</a:t>
            </a:r>
          </a:p>
          <a:p>
            <a:pPr marL="285750" indent="-285750">
              <a:buFont typeface="Arial" panose="020B0604020202020204" pitchFamily="34" charset="0"/>
              <a:buChar char="•"/>
            </a:pPr>
            <a:r>
              <a:rPr lang="fr-FR" sz="1600" dirty="0">
                <a:latin typeface="Century Gothic" pitchFamily="34" charset="0"/>
              </a:rPr>
              <a:t>Dimanche 19 Février 2023 Cinéma</a:t>
            </a:r>
          </a:p>
          <a:p>
            <a:pPr marL="285750" indent="-285750">
              <a:buFont typeface="Arial" panose="020B0604020202020204" pitchFamily="34" charset="0"/>
              <a:buChar char="•"/>
            </a:pPr>
            <a:r>
              <a:rPr lang="fr-FR" sz="1600" dirty="0">
                <a:latin typeface="Century Gothic" pitchFamily="34" charset="0"/>
              </a:rPr>
              <a:t>Dimanche 19 Mars 2023 Dinosaures</a:t>
            </a:r>
          </a:p>
          <a:p>
            <a:pPr marL="285750" indent="-285750">
              <a:buFont typeface="Arial" panose="020B0604020202020204" pitchFamily="34" charset="0"/>
              <a:buChar char="•"/>
            </a:pPr>
            <a:r>
              <a:rPr lang="fr-FR" sz="1600" dirty="0">
                <a:latin typeface="Century Gothic" pitchFamily="34" charset="0"/>
              </a:rPr>
              <a:t>Dimanche 02 Avril 2023 Espace taureaux </a:t>
            </a:r>
            <a:r>
              <a:rPr lang="fr-FR" sz="1600" dirty="0" err="1">
                <a:latin typeface="Century Gothic" pitchFamily="34" charset="0"/>
              </a:rPr>
              <a:t>Grimaux</a:t>
            </a:r>
            <a:r>
              <a:rPr lang="fr-FR" sz="1600" dirty="0">
                <a:latin typeface="Century Gothic" pitchFamily="34" charset="0"/>
              </a:rPr>
              <a:t> Arles</a:t>
            </a:r>
          </a:p>
          <a:p>
            <a:pPr marL="285750" indent="-285750">
              <a:buFont typeface="Arial" panose="020B0604020202020204" pitchFamily="34" charset="0"/>
              <a:buChar char="•"/>
            </a:pPr>
            <a:r>
              <a:rPr lang="fr-FR" sz="1600" dirty="0">
                <a:latin typeface="Century Gothic" pitchFamily="34" charset="0"/>
              </a:rPr>
              <a:t>Dimanche 14 Mai 2023 Manade ou Pont du Gard</a:t>
            </a:r>
          </a:p>
          <a:p>
            <a:pPr marL="285750" indent="-285750">
              <a:buFont typeface="Arial" panose="020B0604020202020204" pitchFamily="34" charset="0"/>
              <a:buChar char="•"/>
            </a:pPr>
            <a:r>
              <a:rPr lang="fr-FR" sz="1600" dirty="0">
                <a:latin typeface="Century Gothic" pitchFamily="34" charset="0"/>
              </a:rPr>
              <a:t>Dimanche 25 Juin 2023 Carnon fête de la Saint Jean Baptiste,             pique-nique sur la plage</a:t>
            </a:r>
          </a:p>
          <a:p>
            <a:pPr marL="285750" indent="-285750">
              <a:buFont typeface="Arial" panose="020B0604020202020204" pitchFamily="34" charset="0"/>
              <a:buChar char="•"/>
            </a:pPr>
            <a:r>
              <a:rPr lang="fr-FR" sz="1600" dirty="0">
                <a:latin typeface="Century Gothic" pitchFamily="34" charset="0"/>
              </a:rPr>
              <a:t>Dimanche 09 Juillet 2023 Lac du Salagou</a:t>
            </a:r>
          </a:p>
          <a:p>
            <a:pPr marL="285750" indent="-285750">
              <a:buFont typeface="Arial" panose="020B0604020202020204" pitchFamily="34" charset="0"/>
              <a:buChar char="•"/>
            </a:pPr>
            <a:r>
              <a:rPr lang="fr-FR" sz="1600" dirty="0">
                <a:latin typeface="Century Gothic" pitchFamily="34" charset="0"/>
              </a:rPr>
              <a:t>Septembre Sortie en catamaran</a:t>
            </a:r>
          </a:p>
          <a:p>
            <a:pPr marL="285750" indent="-285750">
              <a:buFont typeface="Arial" panose="020B0604020202020204" pitchFamily="34" charset="0"/>
              <a:buChar char="•"/>
            </a:pPr>
            <a:r>
              <a:rPr lang="fr-FR" sz="1600" dirty="0">
                <a:latin typeface="Century Gothic" pitchFamily="34" charset="0"/>
              </a:rPr>
              <a:t>Octobre Sigean</a:t>
            </a:r>
          </a:p>
          <a:p>
            <a:pPr marL="285750" indent="-285750">
              <a:buFont typeface="Arial" panose="020B0604020202020204" pitchFamily="34" charset="0"/>
              <a:buChar char="•"/>
            </a:pPr>
            <a:r>
              <a:rPr lang="fr-FR" sz="1600" dirty="0">
                <a:latin typeface="Century Gothic" pitchFamily="34" charset="0"/>
              </a:rPr>
              <a:t>Novembre Musée Fabre</a:t>
            </a:r>
          </a:p>
          <a:p>
            <a:pPr marL="285750" indent="-285750">
              <a:buFont typeface="Arial" panose="020B0604020202020204" pitchFamily="34" charset="0"/>
              <a:buChar char="•"/>
            </a:pPr>
            <a:r>
              <a:rPr lang="fr-FR" sz="1600" dirty="0">
                <a:latin typeface="Century Gothic" pitchFamily="34" charset="0"/>
              </a:rPr>
              <a:t>Décembre Visite insolite de Montpellier</a:t>
            </a:r>
          </a:p>
          <a:p>
            <a:pPr marL="285750" indent="-285750">
              <a:buFont typeface="Arial" panose="020B0604020202020204" pitchFamily="34" charset="0"/>
              <a:buChar char="•"/>
            </a:pPr>
            <a:endParaRPr lang="fr-FR" sz="1600" b="1" dirty="0">
              <a:latin typeface="Century Gothic" pitchFamily="34" charset="0"/>
            </a:endParaRPr>
          </a:p>
        </p:txBody>
      </p:sp>
      <p:pic>
        <p:nvPicPr>
          <p:cNvPr id="13" name="Image 12">
            <a:extLst>
              <a:ext uri="{FF2B5EF4-FFF2-40B4-BE49-F238E27FC236}">
                <a16:creationId xmlns:a16="http://schemas.microsoft.com/office/drawing/2014/main" id="{43002F37-EE97-497B-90FC-95B1E71FB2E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222075" y="1903955"/>
            <a:ext cx="3007710" cy="3347327"/>
          </a:xfrm>
          <a:prstGeom prst="rect">
            <a:avLst/>
          </a:prstGeom>
          <a:ln>
            <a:noFill/>
          </a:ln>
          <a:effectLst>
            <a:softEdge rad="112500"/>
          </a:effectLst>
        </p:spPr>
      </p:pic>
    </p:spTree>
    <p:extLst>
      <p:ext uri="{BB962C8B-B14F-4D97-AF65-F5344CB8AC3E}">
        <p14:creationId xmlns:p14="http://schemas.microsoft.com/office/powerpoint/2010/main" val="1036491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Un petit déjeuner solidaire de l'Ordre de Malte France à Lil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175" y="-15236825"/>
            <a:ext cx="3048000" cy="202882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FCC86953-7846-43CE-82C7-6C4650C427AD}"/>
              </a:ext>
            </a:extLst>
          </p:cNvPr>
          <p:cNvSpPr/>
          <p:nvPr/>
        </p:nvSpPr>
        <p:spPr>
          <a:xfrm>
            <a:off x="10991557" y="6047845"/>
            <a:ext cx="1097280" cy="411480"/>
          </a:xfrm>
          <a:prstGeom prst="rect">
            <a:avLst/>
          </a:prstGeom>
          <a:solidFill>
            <a:srgbClr val="E2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160"/>
          </a:p>
        </p:txBody>
      </p:sp>
      <p:sp>
        <p:nvSpPr>
          <p:cNvPr id="16" name="Rectangle 15">
            <a:extLst>
              <a:ext uri="{FF2B5EF4-FFF2-40B4-BE49-F238E27FC236}">
                <a16:creationId xmlns:a16="http://schemas.microsoft.com/office/drawing/2014/main" id="{E924F6D7-B45B-4225-9C18-39EE800A7462}"/>
              </a:ext>
            </a:extLst>
          </p:cNvPr>
          <p:cNvSpPr/>
          <p:nvPr/>
        </p:nvSpPr>
        <p:spPr>
          <a:xfrm>
            <a:off x="11094720" y="5669280"/>
            <a:ext cx="1097280" cy="757130"/>
          </a:xfrm>
          <a:prstGeom prst="rect">
            <a:avLst/>
          </a:prstGeom>
        </p:spPr>
        <p:txBody>
          <a:bodyPr wrap="square">
            <a:spAutoFit/>
          </a:bodyPr>
          <a:lstStyle/>
          <a:p>
            <a:r>
              <a:rPr lang="fr-FR" sz="4320" spc="5" dirty="0">
                <a:latin typeface="Arial Black" panose="020B0A04020102020204" pitchFamily="34" charset="0"/>
                <a:cs typeface="Aharoni" panose="02010803020104030203" pitchFamily="2" charset="-79"/>
              </a:rPr>
              <a:t>04</a:t>
            </a:r>
            <a:endParaRPr lang="fr-FR" sz="2880" b="1" dirty="0">
              <a:latin typeface="Arial Black" panose="020B0A04020102020204" pitchFamily="34" charset="0"/>
              <a:cs typeface="Aharoni" panose="02010803020104030203" pitchFamily="2" charset="-79"/>
            </a:endParaRPr>
          </a:p>
        </p:txBody>
      </p:sp>
      <p:pic>
        <p:nvPicPr>
          <p:cNvPr id="17" name="Image 16">
            <a:extLst>
              <a:ext uri="{FF2B5EF4-FFF2-40B4-BE49-F238E27FC236}">
                <a16:creationId xmlns:a16="http://schemas.microsoft.com/office/drawing/2014/main" id="{1B2B2285-F4C8-4288-8180-DDD0EAAFFB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66128" y="246976"/>
            <a:ext cx="1230686" cy="914400"/>
          </a:xfrm>
          <a:prstGeom prst="rect">
            <a:avLst/>
          </a:prstGeom>
        </p:spPr>
      </p:pic>
      <p:sp>
        <p:nvSpPr>
          <p:cNvPr id="18" name="Rectangle à coins arrondis 19">
            <a:extLst>
              <a:ext uri="{FF2B5EF4-FFF2-40B4-BE49-F238E27FC236}">
                <a16:creationId xmlns:a16="http://schemas.microsoft.com/office/drawing/2014/main" id="{36129EE1-7F87-400A-9AFB-34851B8CFED1}"/>
              </a:ext>
            </a:extLst>
          </p:cNvPr>
          <p:cNvSpPr/>
          <p:nvPr/>
        </p:nvSpPr>
        <p:spPr>
          <a:xfrm>
            <a:off x="435228" y="727159"/>
            <a:ext cx="6462011" cy="914399"/>
          </a:xfrm>
          <a:prstGeom prst="roundRect">
            <a:avLst/>
          </a:prstGeom>
          <a:solidFill>
            <a:srgbClr val="E2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0985" lvl="1"/>
            <a:endParaRPr lang="fr-FR" sz="1050" dirty="0">
              <a:solidFill>
                <a:schemeClr val="tx1"/>
              </a:solidFill>
            </a:endParaRPr>
          </a:p>
        </p:txBody>
      </p:sp>
      <p:sp>
        <p:nvSpPr>
          <p:cNvPr id="19" name="Rectangle 18">
            <a:extLst>
              <a:ext uri="{FF2B5EF4-FFF2-40B4-BE49-F238E27FC236}">
                <a16:creationId xmlns:a16="http://schemas.microsoft.com/office/drawing/2014/main" id="{DCBF8AFE-204D-40BD-BFE4-3BA9B308E970}"/>
              </a:ext>
            </a:extLst>
          </p:cNvPr>
          <p:cNvSpPr/>
          <p:nvPr/>
        </p:nvSpPr>
        <p:spPr>
          <a:xfrm>
            <a:off x="833095" y="727159"/>
            <a:ext cx="5481527" cy="1107996"/>
          </a:xfrm>
          <a:prstGeom prst="rect">
            <a:avLst/>
          </a:prstGeom>
        </p:spPr>
        <p:txBody>
          <a:bodyPr wrap="square">
            <a:spAutoFit/>
          </a:bodyPr>
          <a:lstStyle/>
          <a:p>
            <a:r>
              <a:rPr lang="fr-FR" sz="2200" b="1" dirty="0">
                <a:solidFill>
                  <a:schemeClr val="bg1"/>
                </a:solidFill>
                <a:latin typeface="Century Gothic" panose="020B0502020202020204" pitchFamily="34" charset="0"/>
              </a:rPr>
              <a:t>ACTIVITÉS PROPOSÉES (liste non exhaustive)</a:t>
            </a:r>
            <a:endParaRPr lang="fr-FR" sz="2400" dirty="0">
              <a:latin typeface="Century Gothic" pitchFamily="34" charset="0"/>
            </a:endParaRPr>
          </a:p>
          <a:p>
            <a:pPr marL="380985" lvl="1"/>
            <a:endParaRPr lang="fr-FR" sz="2200" dirty="0">
              <a:solidFill>
                <a:schemeClr val="bg1"/>
              </a:solidFill>
              <a:latin typeface="Century Gothic" panose="020B0502020202020204" pitchFamily="34" charset="0"/>
            </a:endParaRPr>
          </a:p>
        </p:txBody>
      </p:sp>
      <p:sp>
        <p:nvSpPr>
          <p:cNvPr id="20" name="Rectangle à coins arrondis 16">
            <a:extLst>
              <a:ext uri="{FF2B5EF4-FFF2-40B4-BE49-F238E27FC236}">
                <a16:creationId xmlns:a16="http://schemas.microsoft.com/office/drawing/2014/main" id="{8CA6BD64-7B9E-4E8E-9505-D742D93CEC87}"/>
              </a:ext>
            </a:extLst>
          </p:cNvPr>
          <p:cNvSpPr/>
          <p:nvPr/>
        </p:nvSpPr>
        <p:spPr>
          <a:xfrm>
            <a:off x="435228" y="2052585"/>
            <a:ext cx="7368487" cy="4661366"/>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0985" lvl="1"/>
            <a:endParaRPr lang="fr-FR" sz="1050" dirty="0">
              <a:solidFill>
                <a:schemeClr val="tx1"/>
              </a:solidFill>
            </a:endParaRPr>
          </a:p>
        </p:txBody>
      </p:sp>
      <p:sp>
        <p:nvSpPr>
          <p:cNvPr id="21" name="Rectangle 20">
            <a:extLst>
              <a:ext uri="{FF2B5EF4-FFF2-40B4-BE49-F238E27FC236}">
                <a16:creationId xmlns:a16="http://schemas.microsoft.com/office/drawing/2014/main" id="{3937E203-148F-4138-B14B-1E167E647195}"/>
              </a:ext>
            </a:extLst>
          </p:cNvPr>
          <p:cNvSpPr/>
          <p:nvPr/>
        </p:nvSpPr>
        <p:spPr>
          <a:xfrm>
            <a:off x="560876" y="2052586"/>
            <a:ext cx="6934390" cy="5078313"/>
          </a:xfrm>
          <a:prstGeom prst="rect">
            <a:avLst/>
          </a:prstGeom>
        </p:spPr>
        <p:txBody>
          <a:bodyPr wrap="square">
            <a:spAutoFit/>
          </a:bodyPr>
          <a:lstStyle/>
          <a:p>
            <a:endParaRPr lang="fr-FR" sz="1600" dirty="0">
              <a:solidFill>
                <a:schemeClr val="bg1"/>
              </a:solidFill>
              <a:latin typeface="Century Gothic" pitchFamily="34" charset="0"/>
            </a:endParaRPr>
          </a:p>
          <a:p>
            <a:r>
              <a:rPr lang="fr-FR" sz="1400" dirty="0">
                <a:solidFill>
                  <a:schemeClr val="bg1"/>
                </a:solidFill>
                <a:latin typeface="Century Gothic" pitchFamily="34" charset="0"/>
              </a:rPr>
              <a:t>Bowling</a:t>
            </a:r>
          </a:p>
          <a:p>
            <a:endParaRPr lang="fr-FR" sz="1400" dirty="0">
              <a:solidFill>
                <a:schemeClr val="bg1"/>
              </a:solidFill>
              <a:latin typeface="Century Gothic" pitchFamily="34" charset="0"/>
            </a:endParaRPr>
          </a:p>
          <a:p>
            <a:r>
              <a:rPr lang="fr-FR" sz="1400" dirty="0">
                <a:solidFill>
                  <a:schemeClr val="bg1"/>
                </a:solidFill>
                <a:latin typeface="Century Gothic" pitchFamily="34" charset="0"/>
              </a:rPr>
              <a:t>Cinéma</a:t>
            </a:r>
          </a:p>
          <a:p>
            <a:endParaRPr lang="fr-FR" sz="1400" dirty="0">
              <a:solidFill>
                <a:schemeClr val="bg1"/>
              </a:solidFill>
              <a:latin typeface="Century Gothic" pitchFamily="34" charset="0"/>
            </a:endParaRPr>
          </a:p>
          <a:p>
            <a:r>
              <a:rPr lang="fr-FR" sz="1400" dirty="0">
                <a:solidFill>
                  <a:schemeClr val="bg1"/>
                </a:solidFill>
                <a:latin typeface="Century Gothic" pitchFamily="34" charset="0"/>
              </a:rPr>
              <a:t>Musée des dinosaures à Mèze</a:t>
            </a:r>
          </a:p>
          <a:p>
            <a:endParaRPr lang="fr-FR" sz="1400" dirty="0">
              <a:solidFill>
                <a:schemeClr val="bg1"/>
              </a:solidFill>
              <a:latin typeface="Century Gothic" pitchFamily="34" charset="0"/>
            </a:endParaRPr>
          </a:p>
          <a:p>
            <a:r>
              <a:rPr lang="fr-FR" sz="1400" dirty="0">
                <a:solidFill>
                  <a:schemeClr val="bg1"/>
                </a:solidFill>
                <a:latin typeface="Century Gothic" pitchFamily="34" charset="0"/>
              </a:rPr>
              <a:t>Espace Grimaud à Arles</a:t>
            </a:r>
          </a:p>
          <a:p>
            <a:endParaRPr lang="fr-FR" sz="1400" dirty="0">
              <a:solidFill>
                <a:schemeClr val="bg1"/>
              </a:solidFill>
              <a:latin typeface="Century Gothic" pitchFamily="34" charset="0"/>
            </a:endParaRPr>
          </a:p>
          <a:p>
            <a:r>
              <a:rPr lang="fr-FR" sz="1400" dirty="0">
                <a:solidFill>
                  <a:schemeClr val="bg1"/>
                </a:solidFill>
                <a:latin typeface="Century Gothic" pitchFamily="34" charset="0"/>
              </a:rPr>
              <a:t>Visite d’une manade</a:t>
            </a:r>
          </a:p>
          <a:p>
            <a:endParaRPr lang="fr-FR" sz="1400" dirty="0">
              <a:solidFill>
                <a:schemeClr val="bg1"/>
              </a:solidFill>
              <a:latin typeface="Century Gothic" pitchFamily="34" charset="0"/>
            </a:endParaRPr>
          </a:p>
          <a:p>
            <a:r>
              <a:rPr lang="fr-FR" sz="1400" dirty="0">
                <a:solidFill>
                  <a:schemeClr val="bg1"/>
                </a:solidFill>
                <a:latin typeface="Century Gothic" pitchFamily="34" charset="0"/>
              </a:rPr>
              <a:t>Lac du Salagou</a:t>
            </a:r>
          </a:p>
          <a:p>
            <a:endParaRPr lang="fr-FR" sz="1400" dirty="0">
              <a:solidFill>
                <a:schemeClr val="bg1"/>
              </a:solidFill>
              <a:latin typeface="Century Gothic" pitchFamily="34" charset="0"/>
            </a:endParaRPr>
          </a:p>
          <a:p>
            <a:r>
              <a:rPr lang="fr-FR" sz="1400" dirty="0">
                <a:solidFill>
                  <a:schemeClr val="bg1"/>
                </a:solidFill>
                <a:latin typeface="Century Gothic" pitchFamily="34" charset="0"/>
              </a:rPr>
              <a:t>Sortie en mer sur un catamaran</a:t>
            </a:r>
          </a:p>
          <a:p>
            <a:endParaRPr lang="fr-FR" sz="1400" dirty="0">
              <a:solidFill>
                <a:schemeClr val="bg1"/>
              </a:solidFill>
              <a:latin typeface="Century Gothic" pitchFamily="34" charset="0"/>
            </a:endParaRPr>
          </a:p>
          <a:p>
            <a:r>
              <a:rPr lang="fr-FR" sz="1400" dirty="0">
                <a:solidFill>
                  <a:schemeClr val="bg1"/>
                </a:solidFill>
                <a:latin typeface="Century Gothic" pitchFamily="34" charset="0"/>
              </a:rPr>
              <a:t>Zoo de Gigean</a:t>
            </a:r>
          </a:p>
          <a:p>
            <a:endParaRPr lang="fr-FR" sz="1400" dirty="0">
              <a:solidFill>
                <a:schemeClr val="bg1"/>
              </a:solidFill>
              <a:latin typeface="Century Gothic" pitchFamily="34" charset="0"/>
            </a:endParaRPr>
          </a:p>
          <a:p>
            <a:r>
              <a:rPr lang="fr-FR" sz="1400" dirty="0">
                <a:solidFill>
                  <a:schemeClr val="bg1"/>
                </a:solidFill>
                <a:latin typeface="Century Gothic" pitchFamily="34" charset="0"/>
              </a:rPr>
              <a:t>Musée Fabre</a:t>
            </a:r>
          </a:p>
          <a:p>
            <a:endParaRPr lang="fr-FR" sz="1400" dirty="0">
              <a:solidFill>
                <a:schemeClr val="bg1"/>
              </a:solidFill>
              <a:latin typeface="Century Gothic" pitchFamily="34" charset="0"/>
            </a:endParaRPr>
          </a:p>
          <a:p>
            <a:r>
              <a:rPr lang="fr-FR" sz="1400" dirty="0">
                <a:solidFill>
                  <a:schemeClr val="bg1"/>
                </a:solidFill>
                <a:latin typeface="Century Gothic" pitchFamily="34" charset="0"/>
              </a:rPr>
              <a:t>Visite insolite de Montpellier</a:t>
            </a:r>
          </a:p>
          <a:p>
            <a:endParaRPr lang="fr-FR" sz="1400" dirty="0">
              <a:solidFill>
                <a:schemeClr val="bg1"/>
              </a:solidFill>
              <a:latin typeface="Century Gothic" pitchFamily="34" charset="0"/>
            </a:endParaRPr>
          </a:p>
          <a:p>
            <a:endParaRPr lang="fr-FR" sz="1400" dirty="0">
              <a:solidFill>
                <a:schemeClr val="bg1"/>
              </a:solidFill>
              <a:latin typeface="Century Gothic" pitchFamily="34" charset="0"/>
            </a:endParaRPr>
          </a:p>
          <a:p>
            <a:endParaRPr lang="fr-FR" sz="1400" dirty="0">
              <a:solidFill>
                <a:schemeClr val="bg1"/>
              </a:solidFill>
              <a:latin typeface="Century Gothic" pitchFamily="34" charset="0"/>
            </a:endParaRPr>
          </a:p>
        </p:txBody>
      </p:sp>
      <p:pic>
        <p:nvPicPr>
          <p:cNvPr id="7" name="Espace réservé du contenu 6">
            <a:extLst>
              <a:ext uri="{FF2B5EF4-FFF2-40B4-BE49-F238E27FC236}">
                <a16:creationId xmlns:a16="http://schemas.microsoft.com/office/drawing/2014/main" id="{317ABC10-7B7C-1559-D43F-BDF68A157054}"/>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8440615" y="2307102"/>
            <a:ext cx="2654105" cy="3553948"/>
          </a:xfrm>
        </p:spPr>
      </p:pic>
    </p:spTree>
    <p:extLst>
      <p:ext uri="{BB962C8B-B14F-4D97-AF65-F5344CB8AC3E}">
        <p14:creationId xmlns:p14="http://schemas.microsoft.com/office/powerpoint/2010/main" val="2213726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Un petit déjeuner solidaire de l'Ordre de Malte France à Lil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175" y="-15236825"/>
            <a:ext cx="3048000" cy="202882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FCC86953-7846-43CE-82C7-6C4650C427AD}"/>
              </a:ext>
            </a:extLst>
          </p:cNvPr>
          <p:cNvSpPr/>
          <p:nvPr/>
        </p:nvSpPr>
        <p:spPr>
          <a:xfrm>
            <a:off x="10991557" y="6047845"/>
            <a:ext cx="1097280" cy="411480"/>
          </a:xfrm>
          <a:prstGeom prst="rect">
            <a:avLst/>
          </a:prstGeom>
          <a:solidFill>
            <a:srgbClr val="E2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160"/>
          </a:p>
        </p:txBody>
      </p:sp>
      <p:sp>
        <p:nvSpPr>
          <p:cNvPr id="16" name="Rectangle 15">
            <a:extLst>
              <a:ext uri="{FF2B5EF4-FFF2-40B4-BE49-F238E27FC236}">
                <a16:creationId xmlns:a16="http://schemas.microsoft.com/office/drawing/2014/main" id="{E924F6D7-B45B-4225-9C18-39EE800A7462}"/>
              </a:ext>
            </a:extLst>
          </p:cNvPr>
          <p:cNvSpPr/>
          <p:nvPr/>
        </p:nvSpPr>
        <p:spPr>
          <a:xfrm>
            <a:off x="11094720" y="5669280"/>
            <a:ext cx="1097280" cy="757130"/>
          </a:xfrm>
          <a:prstGeom prst="rect">
            <a:avLst/>
          </a:prstGeom>
        </p:spPr>
        <p:txBody>
          <a:bodyPr wrap="square">
            <a:spAutoFit/>
          </a:bodyPr>
          <a:lstStyle/>
          <a:p>
            <a:r>
              <a:rPr lang="fr-FR" sz="4320" spc="5" dirty="0">
                <a:latin typeface="Arial Black" panose="020B0A04020102020204" pitchFamily="34" charset="0"/>
                <a:cs typeface="Aharoni" panose="02010803020104030203" pitchFamily="2" charset="-79"/>
              </a:rPr>
              <a:t>05</a:t>
            </a:r>
            <a:endParaRPr lang="fr-FR" sz="2880" b="1" dirty="0">
              <a:latin typeface="Arial Black" panose="020B0A04020102020204" pitchFamily="34" charset="0"/>
              <a:cs typeface="Aharoni" panose="02010803020104030203" pitchFamily="2" charset="-79"/>
            </a:endParaRPr>
          </a:p>
        </p:txBody>
      </p:sp>
      <p:pic>
        <p:nvPicPr>
          <p:cNvPr id="17" name="Image 16">
            <a:extLst>
              <a:ext uri="{FF2B5EF4-FFF2-40B4-BE49-F238E27FC236}">
                <a16:creationId xmlns:a16="http://schemas.microsoft.com/office/drawing/2014/main" id="{1B2B2285-F4C8-4288-8180-DDD0EAAFFB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66128" y="246976"/>
            <a:ext cx="1230686" cy="914400"/>
          </a:xfrm>
          <a:prstGeom prst="rect">
            <a:avLst/>
          </a:prstGeom>
        </p:spPr>
      </p:pic>
      <p:sp>
        <p:nvSpPr>
          <p:cNvPr id="19" name="Rectangle 18">
            <a:extLst>
              <a:ext uri="{FF2B5EF4-FFF2-40B4-BE49-F238E27FC236}">
                <a16:creationId xmlns:a16="http://schemas.microsoft.com/office/drawing/2014/main" id="{DCBF8AFE-204D-40BD-BFE4-3BA9B308E970}"/>
              </a:ext>
            </a:extLst>
          </p:cNvPr>
          <p:cNvSpPr/>
          <p:nvPr/>
        </p:nvSpPr>
        <p:spPr>
          <a:xfrm>
            <a:off x="937598" y="2875002"/>
            <a:ext cx="5481527" cy="1107996"/>
          </a:xfrm>
          <a:prstGeom prst="rect">
            <a:avLst/>
          </a:prstGeom>
        </p:spPr>
        <p:txBody>
          <a:bodyPr wrap="square">
            <a:spAutoFit/>
          </a:bodyPr>
          <a:lstStyle/>
          <a:p>
            <a:r>
              <a:rPr lang="fr-FR" sz="2200" b="1" dirty="0">
                <a:solidFill>
                  <a:schemeClr val="bg1"/>
                </a:solidFill>
                <a:latin typeface="Century Gothic" panose="020B0502020202020204" pitchFamily="34" charset="0"/>
              </a:rPr>
              <a:t>ACTIVITÉS PROPOSÉES (liste non </a:t>
            </a:r>
            <a:r>
              <a:rPr lang="fr-FR" sz="2200" b="1" dirty="0" err="1">
                <a:solidFill>
                  <a:schemeClr val="bg1"/>
                </a:solidFill>
                <a:latin typeface="Century Gothic" panose="020B0502020202020204" pitchFamily="34" charset="0"/>
              </a:rPr>
              <a:t>xhaustive</a:t>
            </a:r>
            <a:r>
              <a:rPr lang="fr-FR" sz="2200" b="1" dirty="0">
                <a:solidFill>
                  <a:schemeClr val="bg1"/>
                </a:solidFill>
                <a:latin typeface="Century Gothic" panose="020B0502020202020204" pitchFamily="34" charset="0"/>
              </a:rPr>
              <a:t>)</a:t>
            </a:r>
            <a:endParaRPr lang="fr-FR" sz="2400" dirty="0">
              <a:latin typeface="Century Gothic" pitchFamily="34" charset="0"/>
            </a:endParaRPr>
          </a:p>
          <a:p>
            <a:pPr marL="380985" lvl="1"/>
            <a:endParaRPr lang="fr-FR" sz="2200" dirty="0">
              <a:solidFill>
                <a:schemeClr val="bg1"/>
              </a:solidFill>
              <a:latin typeface="Century Gothic" panose="020B0502020202020204" pitchFamily="34" charset="0"/>
            </a:endParaRPr>
          </a:p>
        </p:txBody>
      </p:sp>
      <p:sp>
        <p:nvSpPr>
          <p:cNvPr id="13" name="Rectangle à coins arrondis 19">
            <a:extLst>
              <a:ext uri="{FF2B5EF4-FFF2-40B4-BE49-F238E27FC236}">
                <a16:creationId xmlns:a16="http://schemas.microsoft.com/office/drawing/2014/main" id="{A1A11530-A775-4666-92B5-AE7EC327CBFF}"/>
              </a:ext>
            </a:extLst>
          </p:cNvPr>
          <p:cNvSpPr/>
          <p:nvPr/>
        </p:nvSpPr>
        <p:spPr>
          <a:xfrm>
            <a:off x="450171" y="246977"/>
            <a:ext cx="6462011" cy="914399"/>
          </a:xfrm>
          <a:prstGeom prst="roundRect">
            <a:avLst/>
          </a:prstGeom>
          <a:solidFill>
            <a:srgbClr val="E2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0985" lvl="1"/>
            <a:r>
              <a:rPr lang="fr-FR" sz="2000" b="1" dirty="0">
                <a:solidFill>
                  <a:schemeClr val="bg1"/>
                </a:solidFill>
                <a:latin typeface="Century Gothic" panose="020B0502020202020204" pitchFamily="34" charset="0"/>
              </a:rPr>
              <a:t>DÉROULEMENT D’UN DIMANCHE DE MALTE</a:t>
            </a:r>
          </a:p>
        </p:txBody>
      </p:sp>
      <p:sp>
        <p:nvSpPr>
          <p:cNvPr id="22" name="Rectangle à coins arrondis 16">
            <a:extLst>
              <a:ext uri="{FF2B5EF4-FFF2-40B4-BE49-F238E27FC236}">
                <a16:creationId xmlns:a16="http://schemas.microsoft.com/office/drawing/2014/main" id="{57835229-1E48-434A-886A-6A7C1A945EDE}"/>
              </a:ext>
            </a:extLst>
          </p:cNvPr>
          <p:cNvSpPr/>
          <p:nvPr/>
        </p:nvSpPr>
        <p:spPr>
          <a:xfrm>
            <a:off x="450171" y="1429869"/>
            <a:ext cx="8343201" cy="4823716"/>
          </a:xfrm>
          <a:prstGeom prst="roundRect">
            <a:avLst>
              <a:gd name="adj" fmla="val 7731"/>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0985" lvl="1"/>
            <a:endParaRPr lang="fr-FR" sz="1600" dirty="0">
              <a:solidFill>
                <a:schemeClr val="bg1"/>
              </a:solidFill>
              <a:latin typeface="Century Gothic" panose="020B0502020202020204" pitchFamily="34" charset="0"/>
            </a:endParaRPr>
          </a:p>
          <a:p>
            <a:pPr marL="380985" lvl="1"/>
            <a:endParaRPr lang="fr-FR" sz="1600" dirty="0">
              <a:solidFill>
                <a:schemeClr val="bg1"/>
              </a:solidFill>
              <a:latin typeface="Century Gothic" panose="020B0502020202020204" pitchFamily="34" charset="0"/>
            </a:endParaRPr>
          </a:p>
          <a:p>
            <a:pPr marL="380985" lvl="1"/>
            <a:endParaRPr lang="fr-FR" sz="1600" dirty="0">
              <a:solidFill>
                <a:schemeClr val="bg1"/>
              </a:solidFill>
              <a:latin typeface="Century Gothic" panose="020B0502020202020204" pitchFamily="34" charset="0"/>
            </a:endParaRPr>
          </a:p>
          <a:p>
            <a:pPr marL="380985" lvl="1"/>
            <a:endParaRPr lang="fr-FR" sz="1600" dirty="0">
              <a:solidFill>
                <a:schemeClr val="bg1"/>
              </a:solidFill>
              <a:latin typeface="Century Gothic" panose="020B0502020202020204" pitchFamily="34" charset="0"/>
            </a:endParaRPr>
          </a:p>
          <a:p>
            <a:pPr indent="-76215"/>
            <a:r>
              <a:rPr lang="fr-FR" sz="1600" dirty="0">
                <a:solidFill>
                  <a:schemeClr val="bg1"/>
                </a:solidFill>
                <a:latin typeface="Century Gothic" panose="020B0502020202020204" pitchFamily="34" charset="0"/>
              </a:rPr>
              <a:t>Les bénévoles accueillent les invités vers 9h45 au local rue Sainte Geneviève,</a:t>
            </a:r>
          </a:p>
          <a:p>
            <a:pPr indent="-76215"/>
            <a:r>
              <a:rPr lang="fr-FR" sz="1600" dirty="0">
                <a:solidFill>
                  <a:schemeClr val="bg1"/>
                </a:solidFill>
                <a:latin typeface="Century Gothic" panose="020B0502020202020204" pitchFamily="34" charset="0"/>
              </a:rPr>
              <a:t>L’activité débute par une messe dans notre local ou dans la paroisse St Augustin de l’Aqueduc dans l’église du St Esprit à 10h.</a:t>
            </a:r>
          </a:p>
          <a:p>
            <a:pPr indent="-76215"/>
            <a:endParaRPr lang="fr-FR" sz="1600" dirty="0">
              <a:solidFill>
                <a:schemeClr val="bg1"/>
              </a:solidFill>
              <a:latin typeface="Century Gothic" panose="020B0502020202020204" pitchFamily="34" charset="0"/>
            </a:endParaRPr>
          </a:p>
          <a:p>
            <a:pPr indent="-76215"/>
            <a:r>
              <a:rPr lang="fr-FR" sz="1600" dirty="0">
                <a:solidFill>
                  <a:schemeClr val="bg1"/>
                </a:solidFill>
                <a:latin typeface="Century Gothic" panose="020B0502020202020204" pitchFamily="34" charset="0"/>
              </a:rPr>
              <a:t>Ensuite des jeux sont proposés en attendant le repas ou départ pour la sortie qui peut être à une heure de Montpellier. Le repas sera pris sur place, tous ensemble afin de développer l’aspect familial et convivial de cette journée.</a:t>
            </a:r>
          </a:p>
          <a:p>
            <a:pPr indent="-76215"/>
            <a:endParaRPr lang="fr-FR" sz="1600" dirty="0">
              <a:solidFill>
                <a:schemeClr val="bg1"/>
              </a:solidFill>
              <a:latin typeface="Century Gothic" panose="020B0502020202020204" pitchFamily="34" charset="0"/>
            </a:endParaRPr>
          </a:p>
          <a:p>
            <a:pPr indent="-76215"/>
            <a:r>
              <a:rPr lang="fr-FR" sz="1600" dirty="0">
                <a:solidFill>
                  <a:schemeClr val="bg1"/>
                </a:solidFill>
                <a:latin typeface="Century Gothic" panose="020B0502020202020204" pitchFamily="34" charset="0"/>
              </a:rPr>
              <a:t>En milieu d’après-midi, se déroulera un gouter partagé.</a:t>
            </a:r>
          </a:p>
          <a:p>
            <a:pPr indent="-76215"/>
            <a:endParaRPr lang="fr-FR" sz="1600" dirty="0">
              <a:solidFill>
                <a:schemeClr val="bg1"/>
              </a:solidFill>
              <a:latin typeface="Century Gothic" panose="020B0502020202020204" pitchFamily="34" charset="0"/>
            </a:endParaRPr>
          </a:p>
          <a:p>
            <a:pPr indent="-76215"/>
            <a:r>
              <a:rPr lang="fr-FR" sz="1600" dirty="0">
                <a:solidFill>
                  <a:schemeClr val="bg1"/>
                </a:solidFill>
                <a:latin typeface="Century Gothic" panose="020B0502020202020204" pitchFamily="34" charset="0"/>
              </a:rPr>
              <a:t>Puis retour au local où les parents viendront chercher leur enfant.</a:t>
            </a:r>
          </a:p>
          <a:p>
            <a:pPr indent="-76215"/>
            <a:endParaRPr lang="fr-FR" sz="1600" dirty="0">
              <a:solidFill>
                <a:schemeClr val="bg1"/>
              </a:solidFill>
              <a:latin typeface="Century Gothic" panose="020B0502020202020204" pitchFamily="34" charset="0"/>
            </a:endParaRPr>
          </a:p>
          <a:p>
            <a:pPr indent="-76215"/>
            <a:endParaRPr lang="fr-FR" sz="1600" dirty="0">
              <a:solidFill>
                <a:schemeClr val="bg1"/>
              </a:solidFill>
              <a:latin typeface="Century Gothic" panose="020B0502020202020204" pitchFamily="34" charset="0"/>
            </a:endParaRPr>
          </a:p>
          <a:p>
            <a:pPr marL="380985" lvl="1"/>
            <a:endParaRPr lang="fr-FR" sz="1600" dirty="0">
              <a:solidFill>
                <a:schemeClr val="bg1"/>
              </a:solidFill>
              <a:latin typeface="Century Gothic" panose="020B0502020202020204" pitchFamily="34" charset="0"/>
            </a:endParaRPr>
          </a:p>
          <a:p>
            <a:pPr marL="380985" lvl="1"/>
            <a:endParaRPr lang="fr-FR" sz="1600" dirty="0">
              <a:solidFill>
                <a:schemeClr val="bg1"/>
              </a:solidFill>
              <a:latin typeface="Century Gothic" panose="020B0502020202020204" pitchFamily="34" charset="0"/>
            </a:endParaRPr>
          </a:p>
          <a:p>
            <a:pPr marL="380985" lvl="1"/>
            <a:r>
              <a:rPr lang="fr-FR" sz="1600" dirty="0">
                <a:solidFill>
                  <a:schemeClr val="bg1"/>
                </a:solidFill>
                <a:latin typeface="Century Gothic" panose="020B0502020202020204" pitchFamily="34" charset="0"/>
              </a:rPr>
              <a:t>  </a:t>
            </a:r>
          </a:p>
          <a:p>
            <a:pPr marL="380985" lvl="1"/>
            <a:endParaRPr lang="fr-FR" sz="1600" dirty="0">
              <a:solidFill>
                <a:schemeClr val="bg1"/>
              </a:solidFill>
              <a:latin typeface="Century Gothic" panose="020B0502020202020204" pitchFamily="34" charset="0"/>
            </a:endParaRPr>
          </a:p>
          <a:p>
            <a:pPr marL="380985" lvl="1"/>
            <a:endParaRPr lang="fr-FR" sz="1600" dirty="0">
              <a:solidFill>
                <a:schemeClr val="bg1"/>
              </a:solidFill>
              <a:latin typeface="Century Gothic" panose="020B0502020202020204" pitchFamily="34" charset="0"/>
            </a:endParaRPr>
          </a:p>
          <a:p>
            <a:pPr marL="380985" lvl="1"/>
            <a:endParaRPr lang="fr-FR" sz="1600" dirty="0">
              <a:solidFill>
                <a:schemeClr val="bg1"/>
              </a:solidFill>
              <a:latin typeface="Century Gothic" panose="020B0502020202020204" pitchFamily="34" charset="0"/>
            </a:endParaRPr>
          </a:p>
          <a:p>
            <a:pPr marL="380985" lvl="1"/>
            <a:endParaRPr lang="fr-FR" sz="1600" dirty="0">
              <a:solidFill>
                <a:schemeClr val="bg1"/>
              </a:solidFill>
              <a:latin typeface="Century Gothic" panose="020B0502020202020204" pitchFamily="34" charset="0"/>
            </a:endParaRPr>
          </a:p>
          <a:p>
            <a:pPr marL="380985" lvl="1"/>
            <a:endParaRPr lang="fr-FR" sz="1600" dirty="0">
              <a:solidFill>
                <a:schemeClr val="bg1"/>
              </a:solidFill>
              <a:latin typeface="Century Gothic" panose="020B0502020202020204" pitchFamily="34" charset="0"/>
            </a:endParaRPr>
          </a:p>
        </p:txBody>
      </p:sp>
      <p:pic>
        <p:nvPicPr>
          <p:cNvPr id="10" name="Image 9">
            <a:extLst>
              <a:ext uri="{FF2B5EF4-FFF2-40B4-BE49-F238E27FC236}">
                <a16:creationId xmlns:a16="http://schemas.microsoft.com/office/drawing/2014/main" id="{692BE158-0CD6-4A8B-ABA3-243477CAEAD9}"/>
              </a:ext>
            </a:extLst>
          </p:cNvPr>
          <p:cNvPicPr>
            <a:picLocks noChangeAspect="1"/>
          </p:cNvPicPr>
          <p:nvPr/>
        </p:nvPicPr>
        <p:blipFill>
          <a:blip r:embed="rId5">
            <a:extLst>
              <a:ext uri="{28A0092B-C50C-407E-A947-70E740481C1C}">
                <a14:useLocalDpi xmlns:a14="http://schemas.microsoft.com/office/drawing/2010/main" val="0"/>
              </a:ext>
            </a:extLst>
          </a:blip>
          <a:srcRect t="8756" b="8756"/>
          <a:stretch/>
        </p:blipFill>
        <p:spPr>
          <a:xfrm>
            <a:off x="8995211" y="2845185"/>
            <a:ext cx="3093626" cy="1993084"/>
          </a:xfrm>
          <a:prstGeom prst="rect">
            <a:avLst/>
          </a:prstGeom>
          <a:ln>
            <a:noFill/>
          </a:ln>
          <a:effectLst>
            <a:softEdge rad="112500"/>
          </a:effectLst>
        </p:spPr>
      </p:pic>
    </p:spTree>
    <p:extLst>
      <p:ext uri="{BB962C8B-B14F-4D97-AF65-F5344CB8AC3E}">
        <p14:creationId xmlns:p14="http://schemas.microsoft.com/office/powerpoint/2010/main" val="7702259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Un petit déjeuner solidaire de l'Ordre de Malte France à Lil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175" y="-15236825"/>
            <a:ext cx="3048000" cy="202882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FCC86953-7846-43CE-82C7-6C4650C427AD}"/>
              </a:ext>
            </a:extLst>
          </p:cNvPr>
          <p:cNvSpPr/>
          <p:nvPr/>
        </p:nvSpPr>
        <p:spPr>
          <a:xfrm>
            <a:off x="10991557" y="6047845"/>
            <a:ext cx="1097280" cy="411480"/>
          </a:xfrm>
          <a:prstGeom prst="rect">
            <a:avLst/>
          </a:prstGeom>
          <a:solidFill>
            <a:srgbClr val="E2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160"/>
          </a:p>
        </p:txBody>
      </p:sp>
      <p:sp>
        <p:nvSpPr>
          <p:cNvPr id="16" name="Rectangle 15">
            <a:extLst>
              <a:ext uri="{FF2B5EF4-FFF2-40B4-BE49-F238E27FC236}">
                <a16:creationId xmlns:a16="http://schemas.microsoft.com/office/drawing/2014/main" id="{E924F6D7-B45B-4225-9C18-39EE800A7462}"/>
              </a:ext>
            </a:extLst>
          </p:cNvPr>
          <p:cNvSpPr/>
          <p:nvPr/>
        </p:nvSpPr>
        <p:spPr>
          <a:xfrm>
            <a:off x="11094720" y="5669280"/>
            <a:ext cx="1097280" cy="757130"/>
          </a:xfrm>
          <a:prstGeom prst="rect">
            <a:avLst/>
          </a:prstGeom>
        </p:spPr>
        <p:txBody>
          <a:bodyPr wrap="square">
            <a:spAutoFit/>
          </a:bodyPr>
          <a:lstStyle/>
          <a:p>
            <a:r>
              <a:rPr lang="fr-FR" sz="4320" spc="5" dirty="0">
                <a:latin typeface="Arial Black" panose="020B0A04020102020204" pitchFamily="34" charset="0"/>
                <a:cs typeface="Aharoni" panose="02010803020104030203" pitchFamily="2" charset="-79"/>
              </a:rPr>
              <a:t>06</a:t>
            </a:r>
            <a:endParaRPr lang="fr-FR" sz="2880" b="1" dirty="0">
              <a:latin typeface="Arial Black" panose="020B0A04020102020204" pitchFamily="34" charset="0"/>
              <a:cs typeface="Aharoni" panose="02010803020104030203" pitchFamily="2" charset="-79"/>
            </a:endParaRPr>
          </a:p>
        </p:txBody>
      </p:sp>
      <p:pic>
        <p:nvPicPr>
          <p:cNvPr id="17" name="Image 16">
            <a:extLst>
              <a:ext uri="{FF2B5EF4-FFF2-40B4-BE49-F238E27FC236}">
                <a16:creationId xmlns:a16="http://schemas.microsoft.com/office/drawing/2014/main" id="{1B2B2285-F4C8-4288-8180-DDD0EAAFFB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66128" y="246976"/>
            <a:ext cx="1230686" cy="914400"/>
          </a:xfrm>
          <a:prstGeom prst="rect">
            <a:avLst/>
          </a:prstGeom>
        </p:spPr>
      </p:pic>
      <p:sp>
        <p:nvSpPr>
          <p:cNvPr id="18" name="Rectangle à coins arrondis 19">
            <a:extLst>
              <a:ext uri="{FF2B5EF4-FFF2-40B4-BE49-F238E27FC236}">
                <a16:creationId xmlns:a16="http://schemas.microsoft.com/office/drawing/2014/main" id="{36129EE1-7F87-400A-9AFB-34851B8CFED1}"/>
              </a:ext>
            </a:extLst>
          </p:cNvPr>
          <p:cNvSpPr/>
          <p:nvPr/>
        </p:nvSpPr>
        <p:spPr>
          <a:xfrm>
            <a:off x="553516" y="246976"/>
            <a:ext cx="6408133" cy="928359"/>
          </a:xfrm>
          <a:prstGeom prst="roundRect">
            <a:avLst/>
          </a:prstGeom>
          <a:solidFill>
            <a:srgbClr val="E2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0985" lvl="1"/>
            <a:endParaRPr lang="fr-FR" sz="1050" dirty="0">
              <a:solidFill>
                <a:schemeClr val="tx1"/>
              </a:solidFill>
            </a:endParaRPr>
          </a:p>
        </p:txBody>
      </p:sp>
      <p:sp>
        <p:nvSpPr>
          <p:cNvPr id="19" name="Rectangle 18">
            <a:extLst>
              <a:ext uri="{FF2B5EF4-FFF2-40B4-BE49-F238E27FC236}">
                <a16:creationId xmlns:a16="http://schemas.microsoft.com/office/drawing/2014/main" id="{DCBF8AFE-204D-40BD-BFE4-3BA9B308E970}"/>
              </a:ext>
            </a:extLst>
          </p:cNvPr>
          <p:cNvSpPr/>
          <p:nvPr/>
        </p:nvSpPr>
        <p:spPr>
          <a:xfrm>
            <a:off x="130176" y="488732"/>
            <a:ext cx="6831474" cy="430887"/>
          </a:xfrm>
          <a:prstGeom prst="rect">
            <a:avLst/>
          </a:prstGeom>
        </p:spPr>
        <p:txBody>
          <a:bodyPr wrap="square">
            <a:spAutoFit/>
          </a:bodyPr>
          <a:lstStyle/>
          <a:p>
            <a:pPr marL="380985" lvl="1"/>
            <a:r>
              <a:rPr lang="fr-FR" sz="2200" b="1" dirty="0">
                <a:solidFill>
                  <a:schemeClr val="bg1"/>
                </a:solidFill>
                <a:latin typeface="Century Gothic" panose="020B0502020202020204" pitchFamily="34" charset="0"/>
              </a:rPr>
              <a:t>CONDITIONS DE PARTICIPATION AUX ACTIVITÉS</a:t>
            </a:r>
            <a:endParaRPr lang="fr-FR" sz="2200" dirty="0">
              <a:solidFill>
                <a:schemeClr val="bg1"/>
              </a:solidFill>
              <a:latin typeface="Century Gothic" panose="020B0502020202020204" pitchFamily="34" charset="0"/>
            </a:endParaRPr>
          </a:p>
        </p:txBody>
      </p:sp>
      <p:sp>
        <p:nvSpPr>
          <p:cNvPr id="20" name="Rectangle à coins arrondis 16">
            <a:extLst>
              <a:ext uri="{FF2B5EF4-FFF2-40B4-BE49-F238E27FC236}">
                <a16:creationId xmlns:a16="http://schemas.microsoft.com/office/drawing/2014/main" id="{8CA6BD64-7B9E-4E8E-9505-D742D93CEC87}"/>
              </a:ext>
            </a:extLst>
          </p:cNvPr>
          <p:cNvSpPr/>
          <p:nvPr/>
        </p:nvSpPr>
        <p:spPr>
          <a:xfrm>
            <a:off x="475580" y="1253838"/>
            <a:ext cx="8662602" cy="843016"/>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0985" lvl="1"/>
            <a:endParaRPr lang="fr-FR" sz="1050" dirty="0">
              <a:solidFill>
                <a:schemeClr val="tx1"/>
              </a:solidFill>
            </a:endParaRPr>
          </a:p>
        </p:txBody>
      </p:sp>
      <p:sp>
        <p:nvSpPr>
          <p:cNvPr id="22" name="Rectangle à coins arrondis 16">
            <a:extLst>
              <a:ext uri="{FF2B5EF4-FFF2-40B4-BE49-F238E27FC236}">
                <a16:creationId xmlns:a16="http://schemas.microsoft.com/office/drawing/2014/main" id="{B3F6E2B4-2588-4409-A8E1-75BEC89502DB}"/>
              </a:ext>
            </a:extLst>
          </p:cNvPr>
          <p:cNvSpPr/>
          <p:nvPr/>
        </p:nvSpPr>
        <p:spPr>
          <a:xfrm>
            <a:off x="1985154" y="2538226"/>
            <a:ext cx="6634040" cy="1334111"/>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0985" lvl="1"/>
            <a:endParaRPr lang="fr-FR" sz="1050" dirty="0">
              <a:solidFill>
                <a:schemeClr val="tx1"/>
              </a:solidFill>
            </a:endParaRPr>
          </a:p>
        </p:txBody>
      </p:sp>
      <p:sp>
        <p:nvSpPr>
          <p:cNvPr id="24" name="Rectangle à coins arrondis 16">
            <a:extLst>
              <a:ext uri="{FF2B5EF4-FFF2-40B4-BE49-F238E27FC236}">
                <a16:creationId xmlns:a16="http://schemas.microsoft.com/office/drawing/2014/main" id="{C9F43580-8345-4FC0-B279-12BAC6E24125}"/>
              </a:ext>
            </a:extLst>
          </p:cNvPr>
          <p:cNvSpPr/>
          <p:nvPr/>
        </p:nvSpPr>
        <p:spPr>
          <a:xfrm>
            <a:off x="4298643" y="4975029"/>
            <a:ext cx="6462012" cy="149250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0985" lvl="1"/>
            <a:endParaRPr lang="fr-FR" sz="1050" dirty="0">
              <a:solidFill>
                <a:schemeClr val="tx1"/>
              </a:solidFill>
            </a:endParaRPr>
          </a:p>
        </p:txBody>
      </p:sp>
      <p:sp>
        <p:nvSpPr>
          <p:cNvPr id="26" name="Rectangle 25">
            <a:extLst>
              <a:ext uri="{FF2B5EF4-FFF2-40B4-BE49-F238E27FC236}">
                <a16:creationId xmlns:a16="http://schemas.microsoft.com/office/drawing/2014/main" id="{E1E7899B-7630-4B16-A404-78BB79C71438}"/>
              </a:ext>
            </a:extLst>
          </p:cNvPr>
          <p:cNvSpPr/>
          <p:nvPr/>
        </p:nvSpPr>
        <p:spPr>
          <a:xfrm>
            <a:off x="142613" y="1637990"/>
            <a:ext cx="457199" cy="430887"/>
          </a:xfrm>
          <a:prstGeom prst="rect">
            <a:avLst/>
          </a:prstGeom>
        </p:spPr>
        <p:txBody>
          <a:bodyPr wrap="square">
            <a:spAutoFit/>
          </a:bodyPr>
          <a:lstStyle/>
          <a:p>
            <a:pPr algn="ctr"/>
            <a:r>
              <a:rPr lang="fr-FR" sz="2200" spc="4" dirty="0">
                <a:latin typeface="Arial Black" panose="020B0A04020102020204" pitchFamily="34" charset="0"/>
                <a:cs typeface="Aharoni" panose="02010803020104030203" pitchFamily="2" charset="-79"/>
              </a:rPr>
              <a:t>1</a:t>
            </a:r>
            <a:endParaRPr lang="fr-FR" sz="2200" b="1" dirty="0">
              <a:latin typeface="Arial Black" panose="020B0A04020102020204" pitchFamily="34" charset="0"/>
              <a:cs typeface="Aharoni" panose="02010803020104030203" pitchFamily="2" charset="-79"/>
            </a:endParaRPr>
          </a:p>
        </p:txBody>
      </p:sp>
      <p:sp>
        <p:nvSpPr>
          <p:cNvPr id="2" name="Rectangle 1">
            <a:extLst>
              <a:ext uri="{FF2B5EF4-FFF2-40B4-BE49-F238E27FC236}">
                <a16:creationId xmlns:a16="http://schemas.microsoft.com/office/drawing/2014/main" id="{33138305-6092-49D1-B93C-787896CE61A4}"/>
              </a:ext>
            </a:extLst>
          </p:cNvPr>
          <p:cNvSpPr/>
          <p:nvPr/>
        </p:nvSpPr>
        <p:spPr>
          <a:xfrm>
            <a:off x="621112" y="1443945"/>
            <a:ext cx="8371538" cy="584775"/>
          </a:xfrm>
          <a:prstGeom prst="rect">
            <a:avLst/>
          </a:prstGeom>
        </p:spPr>
        <p:txBody>
          <a:bodyPr wrap="square">
            <a:spAutoFit/>
          </a:bodyPr>
          <a:lstStyle/>
          <a:p>
            <a:r>
              <a:rPr lang="fr-FR" sz="1600" b="1" i="1" dirty="0">
                <a:solidFill>
                  <a:srgbClr val="FF0000"/>
                </a:solidFill>
                <a:latin typeface="Century Gothic" pitchFamily="34" charset="0"/>
              </a:rPr>
              <a:t>DONNER  </a:t>
            </a:r>
            <a:r>
              <a:rPr lang="fr-FR" sz="1600" i="1" dirty="0">
                <a:latin typeface="Century Gothic" pitchFamily="34" charset="0"/>
              </a:rPr>
              <a:t>les consignes au responsable de la sortie: les traitements ainsi que leur mode d’administration.</a:t>
            </a:r>
            <a:endParaRPr lang="fr-FR" sz="1300" dirty="0">
              <a:latin typeface="Century Gothic" pitchFamily="34" charset="0"/>
            </a:endParaRPr>
          </a:p>
        </p:txBody>
      </p:sp>
      <p:sp>
        <p:nvSpPr>
          <p:cNvPr id="3" name="Rectangle 2">
            <a:extLst>
              <a:ext uri="{FF2B5EF4-FFF2-40B4-BE49-F238E27FC236}">
                <a16:creationId xmlns:a16="http://schemas.microsoft.com/office/drawing/2014/main" id="{5B0BA002-1FC1-470C-B9B1-4811C5055A09}"/>
              </a:ext>
            </a:extLst>
          </p:cNvPr>
          <p:cNvSpPr/>
          <p:nvPr/>
        </p:nvSpPr>
        <p:spPr>
          <a:xfrm>
            <a:off x="2141018" y="2531533"/>
            <a:ext cx="6596652" cy="1323439"/>
          </a:xfrm>
          <a:prstGeom prst="rect">
            <a:avLst/>
          </a:prstGeom>
        </p:spPr>
        <p:txBody>
          <a:bodyPr wrap="square">
            <a:spAutoFit/>
          </a:bodyPr>
          <a:lstStyle/>
          <a:p>
            <a:r>
              <a:rPr lang="fr-FR" sz="1600" b="1" i="1" dirty="0">
                <a:solidFill>
                  <a:srgbClr val="FF0000"/>
                </a:solidFill>
                <a:latin typeface="Century Gothic" pitchFamily="34" charset="0"/>
              </a:rPr>
              <a:t>SIGNALER IMPERATIVEMENT </a:t>
            </a:r>
          </a:p>
          <a:p>
            <a:r>
              <a:rPr lang="fr-FR" sz="1600" i="1" dirty="0">
                <a:latin typeface="Century Gothic" pitchFamily="34" charset="0"/>
              </a:rPr>
              <a:t>Les régimes alimentaires (allergies, intolérances, </a:t>
            </a:r>
            <a:r>
              <a:rPr lang="fr-FR" sz="1600" b="1" i="1" dirty="0">
                <a:solidFill>
                  <a:srgbClr val="FF0000"/>
                </a:solidFill>
                <a:latin typeface="Century Gothic" pitchFamily="34" charset="0"/>
              </a:rPr>
              <a:t> </a:t>
            </a:r>
            <a:r>
              <a:rPr lang="fr-FR" sz="1600" i="1" dirty="0">
                <a:latin typeface="Century Gothic" pitchFamily="34" charset="0"/>
              </a:rPr>
              <a:t>problèmes de déglutition, fausses routes, aide…)</a:t>
            </a:r>
          </a:p>
          <a:p>
            <a:r>
              <a:rPr lang="fr-FR" sz="1600" i="1" dirty="0">
                <a:latin typeface="Century Gothic" pitchFamily="34" charset="0"/>
              </a:rPr>
              <a:t>Toute information nécessaire à la prise en charge correcte de l’invité par nos bénévoles.</a:t>
            </a:r>
            <a:endParaRPr lang="fr-FR" sz="1200" dirty="0">
              <a:latin typeface="Century Gothic" pitchFamily="34" charset="0"/>
            </a:endParaRPr>
          </a:p>
        </p:txBody>
      </p:sp>
      <p:sp>
        <p:nvSpPr>
          <p:cNvPr id="29" name="Rectangle 28">
            <a:extLst>
              <a:ext uri="{FF2B5EF4-FFF2-40B4-BE49-F238E27FC236}">
                <a16:creationId xmlns:a16="http://schemas.microsoft.com/office/drawing/2014/main" id="{842E3A09-F978-4C4B-BD05-0545C72488AC}"/>
              </a:ext>
            </a:extLst>
          </p:cNvPr>
          <p:cNvSpPr/>
          <p:nvPr/>
        </p:nvSpPr>
        <p:spPr>
          <a:xfrm>
            <a:off x="1425575" y="2968267"/>
            <a:ext cx="457199" cy="430887"/>
          </a:xfrm>
          <a:prstGeom prst="rect">
            <a:avLst/>
          </a:prstGeom>
        </p:spPr>
        <p:txBody>
          <a:bodyPr wrap="square">
            <a:spAutoFit/>
          </a:bodyPr>
          <a:lstStyle/>
          <a:p>
            <a:pPr algn="ctr"/>
            <a:r>
              <a:rPr lang="fr-FR" sz="2200" b="1" spc="4" dirty="0">
                <a:latin typeface="Arial Black" panose="020B0A04020102020204" pitchFamily="34" charset="0"/>
                <a:cs typeface="Aharoni" panose="02010803020104030203" pitchFamily="2" charset="-79"/>
              </a:rPr>
              <a:t>2</a:t>
            </a:r>
            <a:endParaRPr lang="fr-FR" sz="2200" b="1" dirty="0">
              <a:latin typeface="Arial Black" panose="020B0A04020102020204" pitchFamily="34" charset="0"/>
              <a:cs typeface="Aharoni" panose="02010803020104030203" pitchFamily="2" charset="-79"/>
            </a:endParaRPr>
          </a:p>
        </p:txBody>
      </p:sp>
      <p:sp>
        <p:nvSpPr>
          <p:cNvPr id="31" name="Rectangle 30">
            <a:extLst>
              <a:ext uri="{FF2B5EF4-FFF2-40B4-BE49-F238E27FC236}">
                <a16:creationId xmlns:a16="http://schemas.microsoft.com/office/drawing/2014/main" id="{18C9CB0A-0AFA-43F0-AB39-4296D4CD7BAF}"/>
              </a:ext>
            </a:extLst>
          </p:cNvPr>
          <p:cNvSpPr/>
          <p:nvPr/>
        </p:nvSpPr>
        <p:spPr>
          <a:xfrm>
            <a:off x="3791880" y="5634193"/>
            <a:ext cx="457199" cy="430887"/>
          </a:xfrm>
          <a:prstGeom prst="rect">
            <a:avLst/>
          </a:prstGeom>
        </p:spPr>
        <p:txBody>
          <a:bodyPr wrap="square">
            <a:spAutoFit/>
          </a:bodyPr>
          <a:lstStyle/>
          <a:p>
            <a:pPr algn="ctr"/>
            <a:r>
              <a:rPr lang="fr-FR" sz="2200" b="1" spc="4" dirty="0">
                <a:latin typeface="Arial Black" panose="020B0A04020102020204" pitchFamily="34" charset="0"/>
                <a:cs typeface="Aharoni" panose="02010803020104030203" pitchFamily="2" charset="-79"/>
              </a:rPr>
              <a:t>4</a:t>
            </a:r>
            <a:endParaRPr lang="fr-FR" sz="2200" b="1" dirty="0">
              <a:latin typeface="Arial Black" panose="020B0A04020102020204" pitchFamily="34" charset="0"/>
              <a:cs typeface="Aharoni" panose="02010803020104030203" pitchFamily="2" charset="-79"/>
            </a:endParaRPr>
          </a:p>
        </p:txBody>
      </p:sp>
      <p:sp>
        <p:nvSpPr>
          <p:cNvPr id="32" name="Rectangle 31">
            <a:extLst>
              <a:ext uri="{FF2B5EF4-FFF2-40B4-BE49-F238E27FC236}">
                <a16:creationId xmlns:a16="http://schemas.microsoft.com/office/drawing/2014/main" id="{30208BB7-310B-4766-BDF1-BA1D6A2B6152}"/>
              </a:ext>
            </a:extLst>
          </p:cNvPr>
          <p:cNvSpPr/>
          <p:nvPr/>
        </p:nvSpPr>
        <p:spPr>
          <a:xfrm>
            <a:off x="3750696" y="4341685"/>
            <a:ext cx="457199" cy="430887"/>
          </a:xfrm>
          <a:prstGeom prst="rect">
            <a:avLst/>
          </a:prstGeom>
        </p:spPr>
        <p:txBody>
          <a:bodyPr wrap="square">
            <a:spAutoFit/>
          </a:bodyPr>
          <a:lstStyle/>
          <a:p>
            <a:pPr algn="ctr"/>
            <a:r>
              <a:rPr lang="fr-FR" sz="2200" b="1" spc="4" dirty="0">
                <a:latin typeface="Arial Black" panose="020B0A04020102020204" pitchFamily="34" charset="0"/>
                <a:cs typeface="Aharoni" panose="02010803020104030203" pitchFamily="2" charset="-79"/>
              </a:rPr>
              <a:t>3</a:t>
            </a:r>
            <a:endParaRPr lang="fr-FR" sz="2200" b="1" dirty="0">
              <a:latin typeface="Arial Black" panose="020B0A04020102020204" pitchFamily="34" charset="0"/>
              <a:cs typeface="Aharoni" panose="02010803020104030203" pitchFamily="2" charset="-79"/>
            </a:endParaRPr>
          </a:p>
        </p:txBody>
      </p:sp>
      <p:sp>
        <p:nvSpPr>
          <p:cNvPr id="33" name="Rectangle à coins arrondis 19">
            <a:extLst>
              <a:ext uri="{FF2B5EF4-FFF2-40B4-BE49-F238E27FC236}">
                <a16:creationId xmlns:a16="http://schemas.microsoft.com/office/drawing/2014/main" id="{36B99922-9AAE-4786-9E4C-466486FD9B70}"/>
              </a:ext>
            </a:extLst>
          </p:cNvPr>
          <p:cNvSpPr/>
          <p:nvPr/>
        </p:nvSpPr>
        <p:spPr>
          <a:xfrm>
            <a:off x="4249079" y="4082916"/>
            <a:ext cx="6462012" cy="846136"/>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0985" lvl="1"/>
            <a:r>
              <a:rPr lang="fr-FR" sz="1050" dirty="0">
                <a:solidFill>
                  <a:schemeClr val="tx1"/>
                </a:solidFill>
              </a:rPr>
              <a:t> </a:t>
            </a:r>
          </a:p>
        </p:txBody>
      </p:sp>
      <p:sp>
        <p:nvSpPr>
          <p:cNvPr id="4" name="Rectangle 3">
            <a:extLst>
              <a:ext uri="{FF2B5EF4-FFF2-40B4-BE49-F238E27FC236}">
                <a16:creationId xmlns:a16="http://schemas.microsoft.com/office/drawing/2014/main" id="{40F97B63-5AA7-48EE-B877-839BA608F9AB}"/>
              </a:ext>
            </a:extLst>
          </p:cNvPr>
          <p:cNvSpPr/>
          <p:nvPr/>
        </p:nvSpPr>
        <p:spPr>
          <a:xfrm>
            <a:off x="4298643" y="4082916"/>
            <a:ext cx="5989370" cy="830997"/>
          </a:xfrm>
          <a:prstGeom prst="rect">
            <a:avLst/>
          </a:prstGeom>
        </p:spPr>
        <p:txBody>
          <a:bodyPr wrap="square">
            <a:spAutoFit/>
          </a:bodyPr>
          <a:lstStyle/>
          <a:p>
            <a:r>
              <a:rPr lang="fr-FR" sz="1600" b="1" i="1" dirty="0">
                <a:solidFill>
                  <a:srgbClr val="FF0000"/>
                </a:solidFill>
                <a:latin typeface="Century Gothic" pitchFamily="34" charset="0"/>
              </a:rPr>
              <a:t>OBTENIR et FOURNIR LES AUTORISATIONS </a:t>
            </a:r>
            <a:endParaRPr lang="fr-FR" sz="1600" i="1" dirty="0">
              <a:latin typeface="Century Gothic" pitchFamily="34" charset="0"/>
            </a:endParaRPr>
          </a:p>
          <a:p>
            <a:r>
              <a:rPr lang="fr-FR" sz="1600" i="1" dirty="0">
                <a:latin typeface="Century Gothic" pitchFamily="34" charset="0"/>
              </a:rPr>
              <a:t>Autorisation parentale</a:t>
            </a:r>
          </a:p>
          <a:p>
            <a:r>
              <a:rPr lang="fr-FR" sz="1600" i="1" dirty="0">
                <a:latin typeface="Century Gothic" pitchFamily="34" charset="0"/>
              </a:rPr>
              <a:t>Autorisation du droit à l’image</a:t>
            </a:r>
            <a:endParaRPr lang="fr-FR" sz="1200" i="1" dirty="0">
              <a:latin typeface="Century Gothic" pitchFamily="34" charset="0"/>
            </a:endParaRPr>
          </a:p>
        </p:txBody>
      </p:sp>
      <p:sp>
        <p:nvSpPr>
          <p:cNvPr id="8" name="Rectangle 7">
            <a:extLst>
              <a:ext uri="{FF2B5EF4-FFF2-40B4-BE49-F238E27FC236}">
                <a16:creationId xmlns:a16="http://schemas.microsoft.com/office/drawing/2014/main" id="{21FD6229-F26F-4E18-A4EF-98A838D86519}"/>
              </a:ext>
            </a:extLst>
          </p:cNvPr>
          <p:cNvSpPr/>
          <p:nvPr/>
        </p:nvSpPr>
        <p:spPr>
          <a:xfrm>
            <a:off x="4352242" y="5174362"/>
            <a:ext cx="6432989" cy="830997"/>
          </a:xfrm>
          <a:prstGeom prst="rect">
            <a:avLst/>
          </a:prstGeom>
        </p:spPr>
        <p:txBody>
          <a:bodyPr wrap="square">
            <a:spAutoFit/>
          </a:bodyPr>
          <a:lstStyle/>
          <a:p>
            <a:r>
              <a:rPr lang="fr-FR" sz="1600" b="1" i="1" dirty="0">
                <a:solidFill>
                  <a:srgbClr val="FF0000"/>
                </a:solidFill>
                <a:latin typeface="Century Gothic" pitchFamily="34" charset="0"/>
              </a:rPr>
              <a:t>PARTICIPATION FINANCIERE</a:t>
            </a:r>
          </a:p>
          <a:p>
            <a:r>
              <a:rPr lang="fr-FR" sz="1600" i="1" dirty="0">
                <a:latin typeface="Century Gothic" pitchFamily="34" charset="0"/>
              </a:rPr>
              <a:t>Aucune, la délégation prend en charge les frais de la sortie aussi bien pour les invités que pour les bénévoles encadrant.</a:t>
            </a:r>
            <a:endParaRPr lang="fr-FR" sz="1200" i="1" dirty="0">
              <a:latin typeface="Century Gothic" panose="020B0502020202020204" pitchFamily="34" charset="0"/>
            </a:endParaRPr>
          </a:p>
        </p:txBody>
      </p:sp>
      <p:pic>
        <p:nvPicPr>
          <p:cNvPr id="25" name="Image 24">
            <a:extLst>
              <a:ext uri="{FF2B5EF4-FFF2-40B4-BE49-F238E27FC236}">
                <a16:creationId xmlns:a16="http://schemas.microsoft.com/office/drawing/2014/main" id="{14C615C8-7D36-4892-AD79-7130A6846556}"/>
              </a:ext>
            </a:extLst>
          </p:cNvPr>
          <p:cNvPicPr>
            <a:picLocks noChangeAspect="1"/>
          </p:cNvPicPr>
          <p:nvPr/>
        </p:nvPicPr>
        <p:blipFill>
          <a:blip r:embed="rId5">
            <a:extLst>
              <a:ext uri="{28A0092B-C50C-407E-A947-70E740481C1C}">
                <a14:useLocalDpi xmlns:a14="http://schemas.microsoft.com/office/drawing/2010/main" val="0"/>
              </a:ext>
            </a:extLst>
          </a:blip>
          <a:srcRect t="26763" b="26763"/>
          <a:stretch/>
        </p:blipFill>
        <p:spPr>
          <a:xfrm>
            <a:off x="293657" y="4341685"/>
            <a:ext cx="3093626" cy="1917010"/>
          </a:xfrm>
          <a:prstGeom prst="rect">
            <a:avLst/>
          </a:prstGeom>
          <a:ln>
            <a:noFill/>
          </a:ln>
          <a:effectLst>
            <a:softEdge rad="112500"/>
          </a:effectLst>
        </p:spPr>
      </p:pic>
      <p:pic>
        <p:nvPicPr>
          <p:cNvPr id="27" name="Image 26">
            <a:extLst>
              <a:ext uri="{FF2B5EF4-FFF2-40B4-BE49-F238E27FC236}">
                <a16:creationId xmlns:a16="http://schemas.microsoft.com/office/drawing/2014/main" id="{CAF26F96-121D-4DF3-8BEA-3E4744DB939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936501" y="1644449"/>
            <a:ext cx="1462183" cy="2088307"/>
          </a:xfrm>
          <a:prstGeom prst="rect">
            <a:avLst/>
          </a:prstGeom>
          <a:ln>
            <a:noFill/>
          </a:ln>
          <a:effectLst>
            <a:softEdge rad="112500"/>
          </a:effectLst>
        </p:spPr>
      </p:pic>
    </p:spTree>
    <p:extLst>
      <p:ext uri="{BB962C8B-B14F-4D97-AF65-F5344CB8AC3E}">
        <p14:creationId xmlns:p14="http://schemas.microsoft.com/office/powerpoint/2010/main" val="2873486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Un petit déjeuner solidaire de l'Ordre de Malte France à Lil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175" y="-15236825"/>
            <a:ext cx="3048000" cy="202882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FCC86953-7846-43CE-82C7-6C4650C427AD}"/>
              </a:ext>
            </a:extLst>
          </p:cNvPr>
          <p:cNvSpPr/>
          <p:nvPr/>
        </p:nvSpPr>
        <p:spPr>
          <a:xfrm>
            <a:off x="10991557" y="6047845"/>
            <a:ext cx="1097280" cy="411480"/>
          </a:xfrm>
          <a:prstGeom prst="rect">
            <a:avLst/>
          </a:prstGeom>
          <a:solidFill>
            <a:srgbClr val="E2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160"/>
          </a:p>
        </p:txBody>
      </p:sp>
      <p:sp>
        <p:nvSpPr>
          <p:cNvPr id="16" name="Rectangle 15">
            <a:extLst>
              <a:ext uri="{FF2B5EF4-FFF2-40B4-BE49-F238E27FC236}">
                <a16:creationId xmlns:a16="http://schemas.microsoft.com/office/drawing/2014/main" id="{E924F6D7-B45B-4225-9C18-39EE800A7462}"/>
              </a:ext>
            </a:extLst>
          </p:cNvPr>
          <p:cNvSpPr/>
          <p:nvPr/>
        </p:nvSpPr>
        <p:spPr>
          <a:xfrm>
            <a:off x="11094720" y="5669280"/>
            <a:ext cx="1097280" cy="757130"/>
          </a:xfrm>
          <a:prstGeom prst="rect">
            <a:avLst/>
          </a:prstGeom>
        </p:spPr>
        <p:txBody>
          <a:bodyPr wrap="square">
            <a:spAutoFit/>
          </a:bodyPr>
          <a:lstStyle/>
          <a:p>
            <a:r>
              <a:rPr lang="fr-FR" sz="4320" b="1" spc="5" dirty="0">
                <a:latin typeface="Arial Black" panose="020B0A04020102020204" pitchFamily="34" charset="0"/>
                <a:cs typeface="Aharoni" panose="02010803020104030203" pitchFamily="2" charset="-79"/>
              </a:rPr>
              <a:t>07</a:t>
            </a:r>
            <a:endParaRPr lang="fr-FR" sz="2880" b="1" dirty="0">
              <a:latin typeface="Arial Black" panose="020B0A04020102020204" pitchFamily="34" charset="0"/>
              <a:cs typeface="Aharoni" panose="02010803020104030203" pitchFamily="2" charset="-79"/>
            </a:endParaRPr>
          </a:p>
        </p:txBody>
      </p:sp>
      <p:pic>
        <p:nvPicPr>
          <p:cNvPr id="17" name="Image 16">
            <a:extLst>
              <a:ext uri="{FF2B5EF4-FFF2-40B4-BE49-F238E27FC236}">
                <a16:creationId xmlns:a16="http://schemas.microsoft.com/office/drawing/2014/main" id="{1B2B2285-F4C8-4288-8180-DDD0EAAFFB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66128" y="246976"/>
            <a:ext cx="1230686" cy="914400"/>
          </a:xfrm>
          <a:prstGeom prst="rect">
            <a:avLst/>
          </a:prstGeom>
        </p:spPr>
      </p:pic>
      <p:sp>
        <p:nvSpPr>
          <p:cNvPr id="18" name="Rectangle à coins arrondis 19">
            <a:extLst>
              <a:ext uri="{FF2B5EF4-FFF2-40B4-BE49-F238E27FC236}">
                <a16:creationId xmlns:a16="http://schemas.microsoft.com/office/drawing/2014/main" id="{36129EE1-7F87-400A-9AFB-34851B8CFED1}"/>
              </a:ext>
            </a:extLst>
          </p:cNvPr>
          <p:cNvSpPr/>
          <p:nvPr/>
        </p:nvSpPr>
        <p:spPr>
          <a:xfrm>
            <a:off x="553515" y="246976"/>
            <a:ext cx="8329141" cy="928359"/>
          </a:xfrm>
          <a:prstGeom prst="roundRect">
            <a:avLst/>
          </a:prstGeom>
          <a:solidFill>
            <a:srgbClr val="E2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0985" lvl="1"/>
            <a:endParaRPr lang="fr-FR" sz="1050" dirty="0">
              <a:solidFill>
                <a:schemeClr val="tx1"/>
              </a:solidFill>
            </a:endParaRPr>
          </a:p>
        </p:txBody>
      </p:sp>
      <p:sp>
        <p:nvSpPr>
          <p:cNvPr id="19" name="Rectangle 18">
            <a:extLst>
              <a:ext uri="{FF2B5EF4-FFF2-40B4-BE49-F238E27FC236}">
                <a16:creationId xmlns:a16="http://schemas.microsoft.com/office/drawing/2014/main" id="{DCBF8AFE-204D-40BD-BFE4-3BA9B308E970}"/>
              </a:ext>
            </a:extLst>
          </p:cNvPr>
          <p:cNvSpPr/>
          <p:nvPr/>
        </p:nvSpPr>
        <p:spPr>
          <a:xfrm>
            <a:off x="407744" y="488732"/>
            <a:ext cx="8260006" cy="430887"/>
          </a:xfrm>
          <a:prstGeom prst="rect">
            <a:avLst/>
          </a:prstGeom>
        </p:spPr>
        <p:txBody>
          <a:bodyPr wrap="square">
            <a:spAutoFit/>
          </a:bodyPr>
          <a:lstStyle/>
          <a:p>
            <a:pPr marL="380985" lvl="1"/>
            <a:r>
              <a:rPr lang="fr-FR" sz="2200" b="1" dirty="0">
                <a:solidFill>
                  <a:schemeClr val="bg1"/>
                </a:solidFill>
                <a:latin typeface="Century Gothic" panose="020B0502020202020204" pitchFamily="34" charset="0"/>
              </a:rPr>
              <a:t>EXEMPLE D’ORGANISATION D’UN DIMANCHE DE MALTE</a:t>
            </a:r>
            <a:endParaRPr lang="fr-FR" sz="2200" dirty="0">
              <a:solidFill>
                <a:schemeClr val="bg1"/>
              </a:solidFill>
              <a:latin typeface="Century Gothic" panose="020B0502020202020204" pitchFamily="34" charset="0"/>
            </a:endParaRPr>
          </a:p>
        </p:txBody>
      </p:sp>
      <p:sp>
        <p:nvSpPr>
          <p:cNvPr id="20" name="Rectangle à coins arrondis 16">
            <a:extLst>
              <a:ext uri="{FF2B5EF4-FFF2-40B4-BE49-F238E27FC236}">
                <a16:creationId xmlns:a16="http://schemas.microsoft.com/office/drawing/2014/main" id="{8CA6BD64-7B9E-4E8E-9505-D742D93CEC87}"/>
              </a:ext>
            </a:extLst>
          </p:cNvPr>
          <p:cNvSpPr/>
          <p:nvPr/>
        </p:nvSpPr>
        <p:spPr>
          <a:xfrm>
            <a:off x="2369064" y="1242712"/>
            <a:ext cx="6298686" cy="538609"/>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0985" lvl="1"/>
            <a:endParaRPr lang="fr-FR" sz="1050" dirty="0">
              <a:solidFill>
                <a:schemeClr val="tx1"/>
              </a:solidFill>
            </a:endParaRPr>
          </a:p>
        </p:txBody>
      </p:sp>
      <p:sp>
        <p:nvSpPr>
          <p:cNvPr id="23" name="Rectangle à coins arrondis 16">
            <a:extLst>
              <a:ext uri="{FF2B5EF4-FFF2-40B4-BE49-F238E27FC236}">
                <a16:creationId xmlns:a16="http://schemas.microsoft.com/office/drawing/2014/main" id="{6B5690FE-C77F-40FC-A7FD-BC2A51BE2C2D}"/>
              </a:ext>
            </a:extLst>
          </p:cNvPr>
          <p:cNvSpPr/>
          <p:nvPr/>
        </p:nvSpPr>
        <p:spPr>
          <a:xfrm>
            <a:off x="2286802" y="4445239"/>
            <a:ext cx="6462012" cy="122067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0985" lvl="1"/>
            <a:endParaRPr lang="fr-FR" sz="1050" dirty="0">
              <a:solidFill>
                <a:schemeClr val="tx1"/>
              </a:solidFill>
            </a:endParaRPr>
          </a:p>
        </p:txBody>
      </p:sp>
      <p:sp>
        <p:nvSpPr>
          <p:cNvPr id="24" name="Rectangle à coins arrondis 16">
            <a:extLst>
              <a:ext uri="{FF2B5EF4-FFF2-40B4-BE49-F238E27FC236}">
                <a16:creationId xmlns:a16="http://schemas.microsoft.com/office/drawing/2014/main" id="{C9F43580-8345-4FC0-B279-12BAC6E24125}"/>
              </a:ext>
            </a:extLst>
          </p:cNvPr>
          <p:cNvSpPr/>
          <p:nvPr/>
        </p:nvSpPr>
        <p:spPr>
          <a:xfrm>
            <a:off x="3099088" y="3225419"/>
            <a:ext cx="6462012" cy="1121232"/>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0985" lvl="1"/>
            <a:endParaRPr lang="fr-FR" sz="1050" dirty="0">
              <a:solidFill>
                <a:schemeClr val="tx1"/>
              </a:solidFill>
            </a:endParaRPr>
          </a:p>
        </p:txBody>
      </p:sp>
      <p:sp>
        <p:nvSpPr>
          <p:cNvPr id="27" name="Rectangle à coins arrondis 16">
            <a:extLst>
              <a:ext uri="{FF2B5EF4-FFF2-40B4-BE49-F238E27FC236}">
                <a16:creationId xmlns:a16="http://schemas.microsoft.com/office/drawing/2014/main" id="{7954421B-7CCF-4A2F-ABD9-549A83CBA294}"/>
              </a:ext>
            </a:extLst>
          </p:cNvPr>
          <p:cNvSpPr/>
          <p:nvPr/>
        </p:nvSpPr>
        <p:spPr>
          <a:xfrm>
            <a:off x="3178175" y="2188467"/>
            <a:ext cx="6096000" cy="928359"/>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0985" lvl="1"/>
            <a:endParaRPr lang="fr-FR" sz="1050" dirty="0">
              <a:solidFill>
                <a:schemeClr val="tx1"/>
              </a:solidFill>
            </a:endParaRPr>
          </a:p>
        </p:txBody>
      </p:sp>
      <p:sp>
        <p:nvSpPr>
          <p:cNvPr id="2" name="Rectangle 1">
            <a:extLst>
              <a:ext uri="{FF2B5EF4-FFF2-40B4-BE49-F238E27FC236}">
                <a16:creationId xmlns:a16="http://schemas.microsoft.com/office/drawing/2014/main" id="{C8EF02DF-A82C-47F4-9330-7BDC2670F324}"/>
              </a:ext>
            </a:extLst>
          </p:cNvPr>
          <p:cNvSpPr/>
          <p:nvPr/>
        </p:nvSpPr>
        <p:spPr>
          <a:xfrm>
            <a:off x="2469808" y="1299659"/>
            <a:ext cx="6096000" cy="338554"/>
          </a:xfrm>
          <a:prstGeom prst="rect">
            <a:avLst/>
          </a:prstGeom>
        </p:spPr>
        <p:txBody>
          <a:bodyPr>
            <a:spAutoFit/>
          </a:bodyPr>
          <a:lstStyle/>
          <a:p>
            <a:r>
              <a:rPr lang="fr-FR" sz="1600" b="1" i="1" dirty="0">
                <a:solidFill>
                  <a:srgbClr val="FF0000"/>
                </a:solidFill>
                <a:latin typeface="Century Gothic" pitchFamily="34" charset="0"/>
              </a:rPr>
              <a:t>9h45: Rendez vous au local avant la messe</a:t>
            </a:r>
            <a:endParaRPr lang="fr-FR" sz="500" b="1" i="1" dirty="0">
              <a:solidFill>
                <a:srgbClr val="FF0000"/>
              </a:solidFill>
              <a:latin typeface="Century Gothic" pitchFamily="34" charset="0"/>
            </a:endParaRPr>
          </a:p>
        </p:txBody>
      </p:sp>
      <p:sp>
        <p:nvSpPr>
          <p:cNvPr id="3" name="Rectangle 2">
            <a:extLst>
              <a:ext uri="{FF2B5EF4-FFF2-40B4-BE49-F238E27FC236}">
                <a16:creationId xmlns:a16="http://schemas.microsoft.com/office/drawing/2014/main" id="{0ED07B88-1124-4D13-BDFD-11730D62B6A9}"/>
              </a:ext>
            </a:extLst>
          </p:cNvPr>
          <p:cNvSpPr/>
          <p:nvPr/>
        </p:nvSpPr>
        <p:spPr>
          <a:xfrm>
            <a:off x="3282094" y="2273046"/>
            <a:ext cx="6096000" cy="738664"/>
          </a:xfrm>
          <a:prstGeom prst="rect">
            <a:avLst/>
          </a:prstGeom>
        </p:spPr>
        <p:txBody>
          <a:bodyPr>
            <a:spAutoFit/>
          </a:bodyPr>
          <a:lstStyle/>
          <a:p>
            <a:r>
              <a:rPr lang="fr-FR" sz="1600" b="1" i="1" dirty="0">
                <a:solidFill>
                  <a:srgbClr val="FF0000"/>
                </a:solidFill>
                <a:latin typeface="Century Gothic" pitchFamily="34" charset="0"/>
              </a:rPr>
              <a:t>10h: Messe et 11h15 départ pour l’activité ou jeux</a:t>
            </a:r>
            <a:endParaRPr lang="fr-FR" sz="700" b="1" i="1" dirty="0">
              <a:solidFill>
                <a:srgbClr val="FF0000"/>
              </a:solidFill>
              <a:latin typeface="Century Gothic" pitchFamily="34" charset="0"/>
            </a:endParaRPr>
          </a:p>
          <a:p>
            <a:r>
              <a:rPr lang="fr-FR" sz="1300" i="1" dirty="0">
                <a:latin typeface="Century Gothic" pitchFamily="34" charset="0"/>
              </a:rPr>
              <a:t>Bénévoles et invités participent ensemble à la messe. Moment de partage et de communion spirituelle et fraternelle.</a:t>
            </a:r>
          </a:p>
        </p:txBody>
      </p:sp>
      <p:sp>
        <p:nvSpPr>
          <p:cNvPr id="4" name="Rectangle 3">
            <a:extLst>
              <a:ext uri="{FF2B5EF4-FFF2-40B4-BE49-F238E27FC236}">
                <a16:creationId xmlns:a16="http://schemas.microsoft.com/office/drawing/2014/main" id="{114E2CF4-6803-4FF9-93DC-ECEE11D467A0}"/>
              </a:ext>
            </a:extLst>
          </p:cNvPr>
          <p:cNvSpPr/>
          <p:nvPr/>
        </p:nvSpPr>
        <p:spPr>
          <a:xfrm>
            <a:off x="3178175" y="3222903"/>
            <a:ext cx="6628434" cy="538609"/>
          </a:xfrm>
          <a:prstGeom prst="rect">
            <a:avLst/>
          </a:prstGeom>
        </p:spPr>
        <p:txBody>
          <a:bodyPr wrap="square">
            <a:spAutoFit/>
          </a:bodyPr>
          <a:lstStyle/>
          <a:p>
            <a:r>
              <a:rPr lang="fr-FR" sz="1600" b="1" i="1" dirty="0">
                <a:solidFill>
                  <a:srgbClr val="FF0000"/>
                </a:solidFill>
                <a:latin typeface="Century Gothic" pitchFamily="34" charset="0"/>
              </a:rPr>
              <a:t>12h30: Déjeuner</a:t>
            </a:r>
            <a:endParaRPr lang="fr-FR" sz="700" b="1" i="1" dirty="0">
              <a:solidFill>
                <a:srgbClr val="FF0000"/>
              </a:solidFill>
              <a:latin typeface="Century Gothic" pitchFamily="34" charset="0"/>
            </a:endParaRPr>
          </a:p>
          <a:p>
            <a:r>
              <a:rPr lang="fr-FR" sz="1300" i="1" dirty="0">
                <a:latin typeface="Century Gothic" pitchFamily="34" charset="0"/>
              </a:rPr>
              <a:t>Après la messe tout le monde se retrouve pour le déjeuner </a:t>
            </a:r>
          </a:p>
        </p:txBody>
      </p:sp>
      <p:sp>
        <p:nvSpPr>
          <p:cNvPr id="22" name="Rectangle à coins arrondis 16">
            <a:extLst>
              <a:ext uri="{FF2B5EF4-FFF2-40B4-BE49-F238E27FC236}">
                <a16:creationId xmlns:a16="http://schemas.microsoft.com/office/drawing/2014/main" id="{3697A9E6-55C0-4727-B2A3-C08D3848D4EC}"/>
              </a:ext>
            </a:extLst>
          </p:cNvPr>
          <p:cNvSpPr/>
          <p:nvPr/>
        </p:nvSpPr>
        <p:spPr>
          <a:xfrm>
            <a:off x="3178175" y="5764500"/>
            <a:ext cx="5704481" cy="750580"/>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0985" lvl="1"/>
            <a:endParaRPr lang="fr-FR" sz="1050" dirty="0">
              <a:solidFill>
                <a:schemeClr val="tx1"/>
              </a:solidFill>
            </a:endParaRPr>
          </a:p>
        </p:txBody>
      </p:sp>
      <p:sp>
        <p:nvSpPr>
          <p:cNvPr id="26" name="Rectangle 25">
            <a:extLst>
              <a:ext uri="{FF2B5EF4-FFF2-40B4-BE49-F238E27FC236}">
                <a16:creationId xmlns:a16="http://schemas.microsoft.com/office/drawing/2014/main" id="{CC6E1A58-6627-40C9-A8C1-937621AD4F1D}"/>
              </a:ext>
            </a:extLst>
          </p:cNvPr>
          <p:cNvSpPr/>
          <p:nvPr/>
        </p:nvSpPr>
        <p:spPr>
          <a:xfrm>
            <a:off x="3379344" y="5788233"/>
            <a:ext cx="6382169" cy="538609"/>
          </a:xfrm>
          <a:prstGeom prst="rect">
            <a:avLst/>
          </a:prstGeom>
        </p:spPr>
        <p:txBody>
          <a:bodyPr wrap="square">
            <a:spAutoFit/>
          </a:bodyPr>
          <a:lstStyle/>
          <a:p>
            <a:r>
              <a:rPr lang="fr-FR" sz="1600" b="1" i="1" dirty="0">
                <a:solidFill>
                  <a:srgbClr val="FF0000"/>
                </a:solidFill>
                <a:latin typeface="Century Gothic" pitchFamily="34" charset="0"/>
              </a:rPr>
              <a:t>17h30 / 18h: Fin de journée</a:t>
            </a:r>
          </a:p>
          <a:p>
            <a:r>
              <a:rPr lang="fr-FR" sz="1300" i="1" dirty="0">
                <a:latin typeface="Century Gothic" panose="020B0502020202020204" pitchFamily="34" charset="0"/>
              </a:rPr>
              <a:t>Les bénévoles accueillent les parents venus chercher les enfants.</a:t>
            </a:r>
          </a:p>
        </p:txBody>
      </p:sp>
      <p:sp>
        <p:nvSpPr>
          <p:cNvPr id="21" name="Rectangle 20">
            <a:extLst>
              <a:ext uri="{FF2B5EF4-FFF2-40B4-BE49-F238E27FC236}">
                <a16:creationId xmlns:a16="http://schemas.microsoft.com/office/drawing/2014/main" id="{324FC098-C455-495A-802E-CF584B79B2B3}"/>
              </a:ext>
            </a:extLst>
          </p:cNvPr>
          <p:cNvSpPr/>
          <p:nvPr/>
        </p:nvSpPr>
        <p:spPr>
          <a:xfrm>
            <a:off x="2500487" y="4448893"/>
            <a:ext cx="6382169" cy="938719"/>
          </a:xfrm>
          <a:prstGeom prst="rect">
            <a:avLst/>
          </a:prstGeom>
        </p:spPr>
        <p:txBody>
          <a:bodyPr wrap="square">
            <a:spAutoFit/>
          </a:bodyPr>
          <a:lstStyle/>
          <a:p>
            <a:r>
              <a:rPr lang="fr-FR" sz="1600" b="1" i="1" dirty="0">
                <a:solidFill>
                  <a:srgbClr val="FF0000"/>
                </a:solidFill>
                <a:latin typeface="Century Gothic" pitchFamily="34" charset="0"/>
              </a:rPr>
              <a:t>14h: Activités</a:t>
            </a:r>
          </a:p>
          <a:p>
            <a:r>
              <a:rPr lang="fr-FR" sz="1300" i="1" dirty="0">
                <a:latin typeface="Century Gothic" panose="020B0502020202020204" pitchFamily="34" charset="0"/>
              </a:rPr>
              <a:t>Il peut s’agir d’une exposition, d’un spectacle, d’une promenade dans un jardin ou un zoo, d’une visite d’un lieu particulier (exemples : caserne de pompiers, musée,  grand jeu dans un parc, ferme, visite d’un château etc.)</a:t>
            </a:r>
          </a:p>
        </p:txBody>
      </p:sp>
      <p:pic>
        <p:nvPicPr>
          <p:cNvPr id="25" name="Image 24">
            <a:extLst>
              <a:ext uri="{FF2B5EF4-FFF2-40B4-BE49-F238E27FC236}">
                <a16:creationId xmlns:a16="http://schemas.microsoft.com/office/drawing/2014/main" id="{A087E7DE-F727-4E57-894E-F37B2F89D666}"/>
              </a:ext>
            </a:extLst>
          </p:cNvPr>
          <p:cNvPicPr>
            <a:picLocks noChangeAspect="1"/>
          </p:cNvPicPr>
          <p:nvPr/>
        </p:nvPicPr>
        <p:blipFill>
          <a:blip r:embed="rId5"/>
          <a:stretch>
            <a:fillRect/>
          </a:stretch>
        </p:blipFill>
        <p:spPr>
          <a:xfrm>
            <a:off x="9865343" y="1505660"/>
            <a:ext cx="1801300" cy="20915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 name="Image 27">
            <a:extLst>
              <a:ext uri="{FF2B5EF4-FFF2-40B4-BE49-F238E27FC236}">
                <a16:creationId xmlns:a16="http://schemas.microsoft.com/office/drawing/2014/main" id="{9E2C933E-A004-4C27-88DC-66366853B1E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640187" y="4146600"/>
            <a:ext cx="1880418" cy="14070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Image 28">
            <a:extLst>
              <a:ext uri="{FF2B5EF4-FFF2-40B4-BE49-F238E27FC236}">
                <a16:creationId xmlns:a16="http://schemas.microsoft.com/office/drawing/2014/main" id="{EA9A6A4C-8558-4D62-BB9D-FCEA5493910C}"/>
              </a:ext>
            </a:extLst>
          </p:cNvPr>
          <p:cNvPicPr>
            <a:picLocks noChangeAspect="1"/>
          </p:cNvPicPr>
          <p:nvPr/>
        </p:nvPicPr>
        <p:blipFill>
          <a:blip r:embed="rId7">
            <a:extLst>
              <a:ext uri="{28A0092B-C50C-407E-A947-70E740481C1C}">
                <a14:useLocalDpi xmlns:a14="http://schemas.microsoft.com/office/drawing/2010/main" val="0"/>
              </a:ext>
            </a:extLst>
          </a:blip>
          <a:srcRect t="13113" b="13113"/>
          <a:stretch/>
        </p:blipFill>
        <p:spPr>
          <a:xfrm>
            <a:off x="407744" y="2310201"/>
            <a:ext cx="2339982" cy="12947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 name="Image 29">
            <a:extLst>
              <a:ext uri="{FF2B5EF4-FFF2-40B4-BE49-F238E27FC236}">
                <a16:creationId xmlns:a16="http://schemas.microsoft.com/office/drawing/2014/main" id="{ECA8D3AA-9A72-4F2F-8520-BEC831B1FB1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78166" y="4287188"/>
            <a:ext cx="1123195" cy="17606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92566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28522" cy="6858000"/>
          </a:xfrm>
          <a:prstGeom prst="rect">
            <a:avLst/>
          </a:prstGeom>
          <a:solidFill>
            <a:srgbClr val="E2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160"/>
          </a:p>
        </p:txBody>
      </p:sp>
      <p:sp>
        <p:nvSpPr>
          <p:cNvPr id="3" name="Rectangle 2"/>
          <p:cNvSpPr/>
          <p:nvPr/>
        </p:nvSpPr>
        <p:spPr>
          <a:xfrm>
            <a:off x="553941" y="287613"/>
            <a:ext cx="5270662" cy="3761030"/>
          </a:xfrm>
          <a:prstGeom prst="rect">
            <a:avLst/>
          </a:prstGeom>
        </p:spPr>
        <p:txBody>
          <a:bodyPr wrap="square">
            <a:spAutoFit/>
          </a:bodyPr>
          <a:lstStyle/>
          <a:p>
            <a:pPr algn="ctr"/>
            <a:r>
              <a:rPr lang="fr-FR" sz="3120" b="1" spc="5" dirty="0">
                <a:solidFill>
                  <a:schemeClr val="bg1"/>
                </a:solidFill>
                <a:latin typeface="Century Gothic" panose="020B0502020202020204" pitchFamily="34" charset="0"/>
              </a:rPr>
              <a:t>CONTACT:</a:t>
            </a:r>
          </a:p>
          <a:p>
            <a:endParaRPr lang="fr-FR" sz="2800" b="1" u="sng" spc="5" dirty="0">
              <a:solidFill>
                <a:schemeClr val="bg1"/>
              </a:solidFill>
              <a:latin typeface="Century Gothic" panose="020B0502020202020204" pitchFamily="34" charset="0"/>
            </a:endParaRPr>
          </a:p>
          <a:p>
            <a:r>
              <a:rPr lang="fr-FR" sz="2800" b="1" u="sng" spc="5">
                <a:solidFill>
                  <a:schemeClr val="bg1"/>
                </a:solidFill>
                <a:latin typeface="Century Gothic" panose="020B0502020202020204" pitchFamily="34" charset="0"/>
              </a:rPr>
              <a:t>Déléguée départementale:</a:t>
            </a:r>
            <a:endParaRPr lang="fr-FR" sz="2800" b="1" u="sng" spc="5" dirty="0">
              <a:solidFill>
                <a:schemeClr val="bg1"/>
              </a:solidFill>
              <a:latin typeface="Century Gothic" panose="020B0502020202020204" pitchFamily="34" charset="0"/>
            </a:endParaRPr>
          </a:p>
          <a:p>
            <a:pPr algn="ctr"/>
            <a:endParaRPr lang="fr-FR" sz="2000" b="1" spc="5" dirty="0">
              <a:solidFill>
                <a:schemeClr val="bg1"/>
              </a:solidFill>
              <a:latin typeface="Century Gothic" panose="020B0502020202020204" pitchFamily="34" charset="0"/>
            </a:endParaRPr>
          </a:p>
          <a:p>
            <a:r>
              <a:rPr lang="fr-FR" sz="2000" b="1" spc="5" dirty="0">
                <a:solidFill>
                  <a:schemeClr val="bg1"/>
                </a:solidFill>
                <a:latin typeface="Century Gothic" panose="020B0502020202020204" pitchFamily="34" charset="0"/>
              </a:rPr>
              <a:t>Yolaine DE FLEURIAN       </a:t>
            </a:r>
          </a:p>
          <a:p>
            <a:endParaRPr lang="fr-FR" sz="2000" b="1" spc="5" dirty="0">
              <a:solidFill>
                <a:schemeClr val="bg1"/>
              </a:solidFill>
              <a:latin typeface="Century Gothic" panose="020B0502020202020204" pitchFamily="34" charset="0"/>
            </a:endParaRPr>
          </a:p>
          <a:p>
            <a:r>
              <a:rPr lang="fr-FR" sz="2000" b="1" spc="5" dirty="0">
                <a:solidFill>
                  <a:schemeClr val="bg1"/>
                </a:solidFill>
                <a:latin typeface="Century Gothic" panose="020B0502020202020204" pitchFamily="34" charset="0"/>
              </a:rPr>
              <a:t>06.23.15.05.07</a:t>
            </a:r>
          </a:p>
          <a:p>
            <a:r>
              <a:rPr lang="fr-FR" sz="2000" b="1" spc="5" dirty="0">
                <a:solidFill>
                  <a:schemeClr val="bg1"/>
                </a:solidFill>
                <a:latin typeface="Century Gothic" panose="020B0502020202020204" pitchFamily="34" charset="0"/>
              </a:rPr>
              <a:t>        Delegation34@ordredemaltefrance.org</a:t>
            </a:r>
          </a:p>
          <a:p>
            <a:pPr algn="ctr"/>
            <a:endParaRPr lang="fr-FR" sz="3120" b="1" dirty="0">
              <a:latin typeface="Century Gothic" panose="020B0502020202020204" pitchFamily="34" charset="0"/>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66128" y="246976"/>
            <a:ext cx="1230686" cy="914400"/>
          </a:xfrm>
          <a:prstGeom prst="rect">
            <a:avLst/>
          </a:prstGeom>
        </p:spPr>
      </p:pic>
      <p:sp>
        <p:nvSpPr>
          <p:cNvPr id="6" name="Rectangle 5">
            <a:extLst>
              <a:ext uri="{FF2B5EF4-FFF2-40B4-BE49-F238E27FC236}">
                <a16:creationId xmlns:a16="http://schemas.microsoft.com/office/drawing/2014/main" id="{85D282A4-3792-468A-909A-CD8C3041FFA4}"/>
              </a:ext>
            </a:extLst>
          </p:cNvPr>
          <p:cNvSpPr/>
          <p:nvPr/>
        </p:nvSpPr>
        <p:spPr>
          <a:xfrm>
            <a:off x="6265147" y="6286500"/>
            <a:ext cx="5873845" cy="307777"/>
          </a:xfrm>
          <a:prstGeom prst="rect">
            <a:avLst/>
          </a:prstGeom>
        </p:spPr>
        <p:txBody>
          <a:bodyPr wrap="square">
            <a:spAutoFit/>
          </a:bodyPr>
          <a:lstStyle/>
          <a:p>
            <a:pPr algn="ctr"/>
            <a:r>
              <a:rPr lang="fr-FR" sz="1400" b="1" spc="5" dirty="0">
                <a:latin typeface="Century Gothic" panose="020B0502020202020204" pitchFamily="34" charset="0"/>
              </a:rPr>
              <a:t>Direction des Délégations et du Bénévolat	            Février 2022</a:t>
            </a:r>
          </a:p>
        </p:txBody>
      </p:sp>
      <p:pic>
        <p:nvPicPr>
          <p:cNvPr id="8" name="Image 7">
            <a:extLst>
              <a:ext uri="{FF2B5EF4-FFF2-40B4-BE49-F238E27FC236}">
                <a16:creationId xmlns:a16="http://schemas.microsoft.com/office/drawing/2014/main" id="{E09246D1-5B97-41E4-A9DD-366C01875217}"/>
              </a:ext>
            </a:extLst>
          </p:cNvPr>
          <p:cNvPicPr>
            <a:picLocks noChangeAspect="1"/>
          </p:cNvPicPr>
          <p:nvPr/>
        </p:nvPicPr>
        <p:blipFill>
          <a:blip r:embed="rId3">
            <a:extLst>
              <a:ext uri="{28A0092B-C50C-407E-A947-70E740481C1C}">
                <a14:useLocalDpi xmlns:a14="http://schemas.microsoft.com/office/drawing/2010/main" val="0"/>
              </a:ext>
            </a:extLst>
          </a:blip>
          <a:srcRect t="67" b="67"/>
          <a:stretch/>
        </p:blipFill>
        <p:spPr>
          <a:xfrm>
            <a:off x="1074407" y="3736777"/>
            <a:ext cx="3823243" cy="2857500"/>
          </a:xfrm>
          <a:prstGeom prst="rect">
            <a:avLst/>
          </a:prstGeom>
        </p:spPr>
      </p:pic>
      <p:sp>
        <p:nvSpPr>
          <p:cNvPr id="9" name="Rectangle 8">
            <a:extLst>
              <a:ext uri="{FF2B5EF4-FFF2-40B4-BE49-F238E27FC236}">
                <a16:creationId xmlns:a16="http://schemas.microsoft.com/office/drawing/2014/main" id="{96706708-1925-46E9-A776-ACAC562492D7}"/>
              </a:ext>
            </a:extLst>
          </p:cNvPr>
          <p:cNvSpPr/>
          <p:nvPr/>
        </p:nvSpPr>
        <p:spPr>
          <a:xfrm>
            <a:off x="6672020" y="2294315"/>
            <a:ext cx="5124794" cy="1077218"/>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00" spc="5" dirty="0">
                <a:latin typeface="Century Gothic" panose="020B0502020202020204" pitchFamily="34" charset="0"/>
              </a:rPr>
              <a:t>Merci à:</a:t>
            </a:r>
          </a:p>
          <a:p>
            <a:pPr algn="ctr"/>
            <a:endParaRPr lang="fr-FR" sz="800" spc="5" dirty="0">
              <a:latin typeface="Century Gothic" panose="020B0502020202020204" pitchFamily="34" charset="0"/>
            </a:endParaRPr>
          </a:p>
          <a:p>
            <a:pPr algn="ctr"/>
            <a:endParaRPr lang="fr-FR" sz="800" spc="5" dirty="0">
              <a:latin typeface="Century Gothic" panose="020B0502020202020204" pitchFamily="34" charset="0"/>
            </a:endParaRPr>
          </a:p>
          <a:p>
            <a:pPr algn="ctr"/>
            <a:r>
              <a:rPr lang="fr-FR" sz="1600" spc="5" dirty="0">
                <a:solidFill>
                  <a:srgbClr val="FF0000"/>
                </a:solidFill>
                <a:latin typeface="Century Gothic" panose="020B0502020202020204" pitchFamily="34" charset="0"/>
              </a:rPr>
              <a:t>Yolaine DE FLEURIAN, </a:t>
            </a:r>
            <a:r>
              <a:rPr lang="fr-FR" sz="1600" spc="5" dirty="0">
                <a:latin typeface="Century Gothic" panose="020B0502020202020204" pitchFamily="34" charset="0"/>
              </a:rPr>
              <a:t>à l’initiative des dimanches de Malte dans l’Hérault. </a:t>
            </a:r>
          </a:p>
        </p:txBody>
      </p:sp>
    </p:spTree>
    <p:extLst>
      <p:ext uri="{BB962C8B-B14F-4D97-AF65-F5344CB8AC3E}">
        <p14:creationId xmlns:p14="http://schemas.microsoft.com/office/powerpoint/2010/main" val="211092740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TotalTime>
  <Words>733</Words>
  <Application>Microsoft Office PowerPoint</Application>
  <PresentationFormat>Grand écran</PresentationFormat>
  <Paragraphs>131</Paragraphs>
  <Slides>8</Slides>
  <Notes>6</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8</vt:i4>
      </vt:variant>
    </vt:vector>
  </HeadingPairs>
  <TitlesOfParts>
    <vt:vector size="14" baseType="lpstr">
      <vt:lpstr>Arial</vt:lpstr>
      <vt:lpstr>Arial Black</vt:lpstr>
      <vt:lpstr>Calibri</vt:lpstr>
      <vt:lpstr>Calibri Light</vt:lpstr>
      <vt:lpstr>Century Gothic</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Annick SANE</dc:creator>
  <cp:lastModifiedBy>Juchault</cp:lastModifiedBy>
  <cp:revision>18</cp:revision>
  <dcterms:created xsi:type="dcterms:W3CDTF">2022-02-02T16:33:32Z</dcterms:created>
  <dcterms:modified xsi:type="dcterms:W3CDTF">2023-09-28T11:10:37Z</dcterms:modified>
</cp:coreProperties>
</file>